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4"/>
  </p:notesMasterIdLst>
  <p:handoutMasterIdLst>
    <p:handoutMasterId r:id="rId45"/>
  </p:handoutMasterIdLst>
  <p:sldIdLst>
    <p:sldId id="569" r:id="rId2"/>
    <p:sldId id="577" r:id="rId3"/>
    <p:sldId id="603" r:id="rId4"/>
    <p:sldId id="646" r:id="rId5"/>
    <p:sldId id="573" r:id="rId6"/>
    <p:sldId id="641" r:id="rId7"/>
    <p:sldId id="642" r:id="rId8"/>
    <p:sldId id="647" r:id="rId9"/>
    <p:sldId id="645" r:id="rId10"/>
    <p:sldId id="493" r:id="rId11"/>
    <p:sldId id="644" r:id="rId12"/>
    <p:sldId id="602" r:id="rId13"/>
    <p:sldId id="608" r:id="rId14"/>
    <p:sldId id="621" r:id="rId15"/>
    <p:sldId id="609" r:id="rId16"/>
    <p:sldId id="611" r:id="rId17"/>
    <p:sldId id="536" r:id="rId18"/>
    <p:sldId id="537" r:id="rId19"/>
    <p:sldId id="580" r:id="rId20"/>
    <p:sldId id="539" r:id="rId21"/>
    <p:sldId id="649" r:id="rId22"/>
    <p:sldId id="548" r:id="rId23"/>
    <p:sldId id="650" r:id="rId24"/>
    <p:sldId id="549" r:id="rId25"/>
    <p:sldId id="550" r:id="rId26"/>
    <p:sldId id="659" r:id="rId27"/>
    <p:sldId id="660" r:id="rId28"/>
    <p:sldId id="651" r:id="rId29"/>
    <p:sldId id="652" r:id="rId30"/>
    <p:sldId id="653" r:id="rId31"/>
    <p:sldId id="654" r:id="rId32"/>
    <p:sldId id="655" r:id="rId33"/>
    <p:sldId id="656" r:id="rId34"/>
    <p:sldId id="657" r:id="rId35"/>
    <p:sldId id="658" r:id="rId36"/>
    <p:sldId id="601" r:id="rId37"/>
    <p:sldId id="593" r:id="rId38"/>
    <p:sldId id="594" r:id="rId39"/>
    <p:sldId id="599" r:id="rId40"/>
    <p:sldId id="596" r:id="rId41"/>
    <p:sldId id="597" r:id="rId42"/>
    <p:sldId id="598" r:id="rId43"/>
  </p:sldIdLst>
  <p:sldSz cx="12192000" cy="6858000"/>
  <p:notesSz cx="7315200" cy="96012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99"/>
    <a:srgbClr val="0099CC"/>
    <a:srgbClr val="6666FF"/>
    <a:srgbClr val="CC66FF"/>
    <a:srgbClr val="99CCFF"/>
    <a:srgbClr val="6699FF"/>
    <a:srgbClr val="FFCCFF"/>
    <a:srgbClr val="CCCCFF"/>
    <a:srgbClr val="FFFF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61" autoAdjust="0"/>
    <p:restoredTop sz="94605" autoAdjust="0"/>
  </p:normalViewPr>
  <p:slideViewPr>
    <p:cSldViewPr>
      <p:cViewPr varScale="1">
        <p:scale>
          <a:sx n="85" d="100"/>
          <a:sy n="85" d="100"/>
        </p:scale>
        <p:origin x="546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-3960"/>
    </p:cViewPr>
  </p:sorterViewPr>
  <p:notesViewPr>
    <p:cSldViewPr>
      <p:cViewPr varScale="1">
        <p:scale>
          <a:sx n="55" d="100"/>
          <a:sy n="55" d="100"/>
        </p:scale>
        <p:origin x="-2598" y="-108"/>
      </p:cViewPr>
      <p:guideLst>
        <p:guide orient="horz" pos="3024"/>
        <p:guide pos="230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3EA240-C5B1-4723-875F-B90260DDF29B}" type="doc">
      <dgm:prSet loTypeId="urn:microsoft.com/office/officeart/2005/8/layout/matrix1" loCatId="matrix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es-MX"/>
        </a:p>
      </dgm:t>
    </dgm:pt>
    <dgm:pt modelId="{40F36B11-E5C5-4426-92AB-0C550BCA8FE7}">
      <dgm:prSet custT="1"/>
      <dgm:spPr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ctr" rtl="0">
            <a:buNone/>
          </a:pPr>
          <a:r>
            <a:rPr lang="es-MX" sz="1700" b="0" dirty="0">
              <a:solidFill>
                <a:sysClr val="windowText" lastClr="000000"/>
              </a:solidFill>
              <a:latin typeface="Trebuchet MS" panose="020B0603020202020204"/>
              <a:ea typeface="+mn-ea"/>
              <a:cs typeface="Arial" charset="0"/>
            </a:rPr>
            <a:t>Establecer </a:t>
          </a:r>
          <a:r>
            <a:rPr lang="es-MX" sz="1700" b="1" dirty="0">
              <a:solidFill>
                <a:sysClr val="windowText" lastClr="000000"/>
              </a:solidFill>
              <a:latin typeface="Trebuchet MS" panose="020B0603020202020204"/>
              <a:ea typeface="+mn-ea"/>
              <a:cs typeface="Arial" charset="0"/>
            </a:rPr>
            <a:t>políticas para la digitalizació</a:t>
          </a:r>
          <a:r>
            <a:rPr lang="es-MX" sz="1700" b="0" dirty="0">
              <a:solidFill>
                <a:sysClr val="windowText" lastClr="000000"/>
              </a:solidFill>
              <a:latin typeface="Trebuchet MS" panose="020B0603020202020204"/>
              <a:ea typeface="+mn-ea"/>
              <a:cs typeface="Arial" charset="0"/>
            </a:rPr>
            <a:t>n de la información pública en posesión de los sujetos obligados y el uso de tecnologías  de la información.</a:t>
          </a:r>
          <a:endParaRPr lang="es-MX" sz="1700" b="0" dirty="0">
            <a:solidFill>
              <a:sysClr val="windowText" lastClr="000000"/>
            </a:solidFill>
            <a:effectLst/>
            <a:latin typeface="Century Gothic" pitchFamily="34" charset="0"/>
            <a:ea typeface="+mn-ea"/>
            <a:cs typeface="+mn-cs"/>
          </a:endParaRPr>
        </a:p>
      </dgm:t>
    </dgm:pt>
    <dgm:pt modelId="{76500432-E2AA-4158-B6E7-0EFC387C55BA}" type="parTrans" cxnId="{33324B81-3334-437B-99B4-BA89B7C3DF0D}">
      <dgm:prSet/>
      <dgm:spPr/>
      <dgm:t>
        <a:bodyPr/>
        <a:lstStyle/>
        <a:p>
          <a:endParaRPr lang="es-MX" sz="1700">
            <a:solidFill>
              <a:schemeClr val="tx1"/>
            </a:solidFill>
          </a:endParaRPr>
        </a:p>
      </dgm:t>
    </dgm:pt>
    <dgm:pt modelId="{56D83F05-0118-4F39-B319-90F767786C61}" type="sibTrans" cxnId="{33324B81-3334-437B-99B4-BA89B7C3DF0D}">
      <dgm:prSet/>
      <dgm:spPr/>
      <dgm:t>
        <a:bodyPr/>
        <a:lstStyle/>
        <a:p>
          <a:endParaRPr lang="es-MX" sz="1700">
            <a:solidFill>
              <a:schemeClr val="tx1"/>
            </a:solidFill>
          </a:endParaRPr>
        </a:p>
      </dgm:t>
    </dgm:pt>
    <dgm:pt modelId="{02C82A7E-BFD4-4D0B-8B8D-C4DD67200E0C}">
      <dgm:prSet custT="1"/>
      <dgm:spPr>
        <a:solidFill>
          <a:srgbClr val="45A5ED">
            <a:lumMod val="40000"/>
            <a:lumOff val="6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 anchor="b"/>
        <a:lstStyle/>
        <a:p>
          <a:pPr marL="0" indent="898525" algn="l">
            <a:buNone/>
          </a:pPr>
          <a:r>
            <a:rPr lang="es-MX" sz="1700" dirty="0">
              <a:solidFill>
                <a:sysClr val="windowText" lastClr="000000"/>
              </a:solidFill>
              <a:latin typeface="Trebuchet MS" panose="020B0603020202020204"/>
              <a:ea typeface="+mn-ea"/>
              <a:cs typeface="+mn-cs"/>
            </a:rPr>
            <a:t>Contribuir a la implementación de la </a:t>
          </a:r>
          <a:r>
            <a:rPr lang="es-MX" sz="1700" b="1" dirty="0">
              <a:solidFill>
                <a:sysClr val="windowText" lastClr="000000"/>
              </a:solidFill>
              <a:latin typeface="Trebuchet MS" panose="020B0603020202020204"/>
              <a:ea typeface="+mn-ea"/>
              <a:cs typeface="+mn-cs"/>
            </a:rPr>
            <a:t>Plataforma Nacional de Transparencia.</a:t>
          </a:r>
        </a:p>
        <a:p>
          <a:pPr marL="0" indent="898525" algn="just">
            <a:buNone/>
          </a:pPr>
          <a:endParaRPr lang="es-MX" sz="1700" dirty="0">
            <a:solidFill>
              <a:sysClr val="windowText" lastClr="000000"/>
            </a:solidFill>
            <a:latin typeface="Trebuchet MS" panose="020B0603020202020204"/>
            <a:ea typeface="+mn-ea"/>
            <a:cs typeface="+mn-cs"/>
          </a:endParaRPr>
        </a:p>
      </dgm:t>
    </dgm:pt>
    <dgm:pt modelId="{269E2629-9ACA-456A-8274-1D8551E13082}" type="parTrans" cxnId="{A0818E03-AFD4-4CCD-A92A-F910A35378F1}">
      <dgm:prSet/>
      <dgm:spPr/>
      <dgm:t>
        <a:bodyPr/>
        <a:lstStyle/>
        <a:p>
          <a:endParaRPr lang="es-ES" sz="1700"/>
        </a:p>
      </dgm:t>
    </dgm:pt>
    <dgm:pt modelId="{7000B985-D9B4-40C9-9D8C-EC9C038A2B74}" type="sibTrans" cxnId="{A0818E03-AFD4-4CCD-A92A-F910A35378F1}">
      <dgm:prSet/>
      <dgm:spPr/>
      <dgm:t>
        <a:bodyPr/>
        <a:lstStyle/>
        <a:p>
          <a:endParaRPr lang="es-ES" sz="1700"/>
        </a:p>
      </dgm:t>
    </dgm:pt>
    <dgm:pt modelId="{1A9220E5-1AAE-44B2-A892-4C6849E0633A}">
      <dgm:prSet custT="1"/>
      <dgm:spPr>
        <a:xfrm>
          <a:off x="2635692" y="1630209"/>
          <a:ext cx="2121729" cy="961239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 rtl="0">
            <a:buNone/>
          </a:pPr>
          <a:endParaRPr lang="es-MX" sz="1700" dirty="0">
            <a:solidFill>
              <a:sysClr val="windowText" lastClr="000000"/>
            </a:solidFill>
            <a:latin typeface="Trebuchet MS" panose="020B0603020202020204"/>
            <a:ea typeface="+mn-ea"/>
            <a:cs typeface="+mn-cs"/>
          </a:endParaRPr>
        </a:p>
      </dgm:t>
    </dgm:pt>
    <dgm:pt modelId="{E0FA0303-D83F-482E-BE3E-42D7943BC93D}" type="sibTrans" cxnId="{927E9864-B9AF-4CBA-A514-18D3AB41381B}">
      <dgm:prSet/>
      <dgm:spPr/>
      <dgm:t>
        <a:bodyPr/>
        <a:lstStyle/>
        <a:p>
          <a:endParaRPr lang="es-MX" sz="1700">
            <a:solidFill>
              <a:schemeClr val="tx1"/>
            </a:solidFill>
          </a:endParaRPr>
        </a:p>
      </dgm:t>
    </dgm:pt>
    <dgm:pt modelId="{32E16D99-360F-4A4B-9D0D-BFF72730282D}" type="parTrans" cxnId="{927E9864-B9AF-4CBA-A514-18D3AB41381B}">
      <dgm:prSet/>
      <dgm:spPr/>
      <dgm:t>
        <a:bodyPr/>
        <a:lstStyle/>
        <a:p>
          <a:endParaRPr lang="es-MX" sz="1700">
            <a:solidFill>
              <a:schemeClr val="tx1"/>
            </a:solidFill>
          </a:endParaRPr>
        </a:p>
      </dgm:t>
    </dgm:pt>
    <dgm:pt modelId="{E0201585-74BE-460D-9AB7-091914853D23}">
      <dgm:prSet custT="1"/>
      <dgm:spPr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 anchor="b"/>
        <a:lstStyle/>
        <a:p>
          <a:pPr marL="0" indent="95250" algn="ctr">
            <a:buNone/>
          </a:pPr>
          <a:r>
            <a:rPr lang="es-MX" altLang="es-MX" sz="1700" b="1" dirty="0">
              <a:solidFill>
                <a:sysClr val="windowText" lastClr="000000"/>
              </a:solidFill>
              <a:latin typeface="Trebuchet MS" panose="020B0603020202020204"/>
              <a:ea typeface="+mn-ea"/>
              <a:cs typeface="+mn-cs"/>
            </a:rPr>
            <a:t>Diseñar  políticas </a:t>
          </a:r>
          <a:r>
            <a:rPr lang="es-MX" altLang="es-MX" sz="1700" dirty="0">
              <a:solidFill>
                <a:sysClr val="windowText" lastClr="000000"/>
              </a:solidFill>
              <a:latin typeface="Trebuchet MS" panose="020B0603020202020204"/>
              <a:ea typeface="+mn-ea"/>
              <a:cs typeface="+mn-cs"/>
            </a:rPr>
            <a:t>para la </a:t>
          </a:r>
          <a:r>
            <a:rPr lang="es-MX" altLang="es-MX" sz="1700" b="1" dirty="0">
              <a:solidFill>
                <a:sysClr val="windowText" lastClr="000000"/>
              </a:solidFill>
              <a:latin typeface="Trebuchet MS" panose="020B0603020202020204"/>
              <a:ea typeface="+mn-ea"/>
              <a:cs typeface="+mn-cs"/>
            </a:rPr>
            <a:t>organización</a:t>
          </a:r>
          <a:r>
            <a:rPr lang="es-MX" altLang="es-MX" sz="1700" dirty="0">
              <a:solidFill>
                <a:sysClr val="windowText" lastClr="000000"/>
              </a:solidFill>
              <a:latin typeface="Trebuchet MS" panose="020B0603020202020204"/>
              <a:ea typeface="+mn-ea"/>
              <a:cs typeface="+mn-cs"/>
            </a:rPr>
            <a:t>, </a:t>
          </a:r>
          <a:r>
            <a:rPr lang="es-MX" altLang="es-MX" sz="1700" b="1" dirty="0">
              <a:solidFill>
                <a:sysClr val="windowText" lastClr="000000"/>
              </a:solidFill>
              <a:latin typeface="Trebuchet MS" panose="020B0603020202020204"/>
              <a:ea typeface="+mn-ea"/>
              <a:cs typeface="+mn-cs"/>
            </a:rPr>
            <a:t>clasificación</a:t>
          </a:r>
          <a:r>
            <a:rPr lang="es-MX" altLang="es-MX" sz="1700" dirty="0">
              <a:solidFill>
                <a:sysClr val="windowText" lastClr="000000"/>
              </a:solidFill>
              <a:latin typeface="Trebuchet MS" panose="020B0603020202020204"/>
              <a:ea typeface="+mn-ea"/>
              <a:cs typeface="+mn-cs"/>
            </a:rPr>
            <a:t>, </a:t>
          </a:r>
          <a:r>
            <a:rPr lang="es-MX" altLang="es-MX" sz="1700" b="1" dirty="0">
              <a:solidFill>
                <a:sysClr val="windowText" lastClr="000000"/>
              </a:solidFill>
              <a:latin typeface="Trebuchet MS" panose="020B0603020202020204"/>
              <a:ea typeface="+mn-ea"/>
              <a:cs typeface="+mn-cs"/>
            </a:rPr>
            <a:t>conservación </a:t>
          </a:r>
          <a:r>
            <a:rPr lang="es-MX" altLang="es-MX" sz="1700" dirty="0">
              <a:solidFill>
                <a:sysClr val="windowText" lastClr="000000"/>
              </a:solidFill>
              <a:latin typeface="Trebuchet MS" panose="020B0603020202020204"/>
              <a:ea typeface="+mn-ea"/>
              <a:cs typeface="+mn-cs"/>
            </a:rPr>
            <a:t>y accesibilidad de la </a:t>
          </a:r>
          <a:r>
            <a:rPr lang="es-MX" altLang="es-MX" sz="1700" b="1" dirty="0">
              <a:solidFill>
                <a:sysClr val="windowText" lastClr="000000"/>
              </a:solidFill>
              <a:latin typeface="Trebuchet MS" panose="020B0603020202020204"/>
              <a:ea typeface="+mn-ea"/>
              <a:cs typeface="+mn-cs"/>
            </a:rPr>
            <a:t>información pública</a:t>
          </a:r>
          <a:r>
            <a:rPr lang="es-MX" altLang="es-MX" sz="1700" dirty="0">
              <a:solidFill>
                <a:sysClr val="windowText" lastClr="000000"/>
              </a:solidFill>
              <a:latin typeface="Trebuchet MS" panose="020B0603020202020204"/>
              <a:ea typeface="+mn-ea"/>
              <a:cs typeface="+mn-cs"/>
            </a:rPr>
            <a:t>.</a:t>
          </a:r>
        </a:p>
        <a:p>
          <a:pPr marL="0" indent="95250" algn="just">
            <a:buNone/>
          </a:pPr>
          <a:endParaRPr lang="es-MX" sz="1700" dirty="0">
            <a:solidFill>
              <a:sysClr val="windowText" lastClr="000000"/>
            </a:solidFill>
            <a:latin typeface="Trebuchet MS" panose="020B0603020202020204"/>
            <a:ea typeface="+mn-ea"/>
            <a:cs typeface="+mn-cs"/>
          </a:endParaRPr>
        </a:p>
      </dgm:t>
    </dgm:pt>
    <dgm:pt modelId="{248517A9-71B6-4C65-AC45-EB739EC2C0D1}" type="sibTrans" cxnId="{DC611EFA-81C3-4090-BE0C-9F1CB8EF54F2}">
      <dgm:prSet/>
      <dgm:spPr/>
      <dgm:t>
        <a:bodyPr/>
        <a:lstStyle/>
        <a:p>
          <a:endParaRPr lang="es-MX" sz="1700">
            <a:solidFill>
              <a:schemeClr val="tx1"/>
            </a:solidFill>
          </a:endParaRPr>
        </a:p>
      </dgm:t>
    </dgm:pt>
    <dgm:pt modelId="{5C65E958-4791-4FBF-9D76-34EFF27352B0}" type="parTrans" cxnId="{DC611EFA-81C3-4090-BE0C-9F1CB8EF54F2}">
      <dgm:prSet/>
      <dgm:spPr/>
      <dgm:t>
        <a:bodyPr/>
        <a:lstStyle/>
        <a:p>
          <a:endParaRPr lang="es-MX" sz="1700">
            <a:solidFill>
              <a:schemeClr val="tx1"/>
            </a:solidFill>
          </a:endParaRPr>
        </a:p>
      </dgm:t>
    </dgm:pt>
    <dgm:pt modelId="{0EBF2EFC-FF29-4C89-9AFD-53034570F332}">
      <dgm:prSet custT="1"/>
      <dgm:spPr>
        <a:solidFill>
          <a:srgbClr val="45A5ED">
            <a:lumMod val="40000"/>
            <a:lumOff val="6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ctr" rtl="0">
            <a:buNone/>
          </a:pPr>
          <a:r>
            <a:rPr lang="es-MX" sz="1700" b="0" dirty="0">
              <a:solidFill>
                <a:sysClr val="windowText" lastClr="000000"/>
              </a:solidFill>
              <a:latin typeface="Trebuchet MS" panose="020B0603020202020204"/>
              <a:ea typeface="+mn-ea"/>
              <a:cs typeface="Arial" charset="0"/>
            </a:rPr>
            <a:t>Coadyuvar en la elaboración y difusión, entre los sujetos obligados, de los </a:t>
          </a:r>
          <a:r>
            <a:rPr lang="es-MX" sz="1700" b="1" dirty="0">
              <a:solidFill>
                <a:sysClr val="windowText" lastClr="000000"/>
              </a:solidFill>
              <a:latin typeface="Trebuchet MS" panose="020B0603020202020204"/>
              <a:ea typeface="+mn-ea"/>
              <a:cs typeface="Arial" charset="0"/>
            </a:rPr>
            <a:t>criterios para la sistematización y conservación de archivos</a:t>
          </a:r>
          <a:r>
            <a:rPr lang="es-MX" sz="1700" b="0" dirty="0">
              <a:solidFill>
                <a:sysClr val="windowText" lastClr="000000"/>
              </a:solidFill>
              <a:latin typeface="Trebuchet MS" panose="020B0603020202020204"/>
              <a:ea typeface="+mn-ea"/>
              <a:cs typeface="Arial" charset="0"/>
            </a:rPr>
            <a:t>.</a:t>
          </a:r>
          <a:endParaRPr lang="es-MX" sz="1700" b="0" dirty="0">
            <a:solidFill>
              <a:sysClr val="windowText" lastClr="000000"/>
            </a:solidFill>
            <a:effectLst/>
            <a:latin typeface="Century Gothic" pitchFamily="34" charset="0"/>
            <a:ea typeface="+mn-ea"/>
            <a:cs typeface="+mn-cs"/>
          </a:endParaRPr>
        </a:p>
      </dgm:t>
    </dgm:pt>
    <dgm:pt modelId="{A91FD7E4-7897-4D1B-B323-D7E189A0A7C0}" type="sibTrans" cxnId="{41800F2B-6684-4E16-B9BB-3F99165E703F}">
      <dgm:prSet/>
      <dgm:spPr/>
      <dgm:t>
        <a:bodyPr/>
        <a:lstStyle/>
        <a:p>
          <a:endParaRPr lang="es-MX" sz="1700">
            <a:solidFill>
              <a:schemeClr val="tx1"/>
            </a:solidFill>
          </a:endParaRPr>
        </a:p>
      </dgm:t>
    </dgm:pt>
    <dgm:pt modelId="{C1A644BD-827D-473E-B169-C4A38A02F14F}" type="parTrans" cxnId="{41800F2B-6684-4E16-B9BB-3F99165E703F}">
      <dgm:prSet/>
      <dgm:spPr/>
      <dgm:t>
        <a:bodyPr/>
        <a:lstStyle/>
        <a:p>
          <a:endParaRPr lang="es-MX" sz="1700">
            <a:solidFill>
              <a:schemeClr val="tx1"/>
            </a:solidFill>
          </a:endParaRPr>
        </a:p>
      </dgm:t>
    </dgm:pt>
    <dgm:pt modelId="{E5933823-8C32-45F2-A74D-6CD1282A3C20}" type="pres">
      <dgm:prSet presAssocID="{863EA240-C5B1-4723-875F-B90260DDF29B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3BAAE83-6D80-496A-A4DA-BB528749DB87}" type="pres">
      <dgm:prSet presAssocID="{863EA240-C5B1-4723-875F-B90260DDF29B}" presName="matrix" presStyleCnt="0"/>
      <dgm:spPr/>
    </dgm:pt>
    <dgm:pt modelId="{BEC4FE5E-4079-430B-9D5B-BB3A24B5F7C4}" type="pres">
      <dgm:prSet presAssocID="{863EA240-C5B1-4723-875F-B90260DDF29B}" presName="tile1" presStyleLbl="node1" presStyleIdx="0" presStyleCnt="4" custLinFactNeighborX="-3830" custLinFactNeighborY="0"/>
      <dgm:spPr>
        <a:xfrm rot="16200000">
          <a:off x="835249" y="-863621"/>
          <a:ext cx="2001165" cy="3671664"/>
        </a:xfrm>
        <a:prstGeom prst="round1Rect">
          <a:avLst/>
        </a:prstGeom>
      </dgm:spPr>
    </dgm:pt>
    <dgm:pt modelId="{7545FB0F-D98F-4DD7-B4ED-472F0787374E}" type="pres">
      <dgm:prSet presAssocID="{863EA240-C5B1-4723-875F-B90260DDF29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2F9671E-CC1E-4A11-A632-792D3E638DE3}" type="pres">
      <dgm:prSet presAssocID="{863EA240-C5B1-4723-875F-B90260DDF29B}" presName="tile2" presStyleLbl="node1" presStyleIdx="1" presStyleCnt="4" custLinFactNeighborX="916" custLinFactNeighborY="226"/>
      <dgm:spPr>
        <a:xfrm>
          <a:off x="3671664" y="-28371"/>
          <a:ext cx="3671664" cy="2001165"/>
        </a:xfrm>
        <a:prstGeom prst="round1Rect">
          <a:avLst/>
        </a:prstGeom>
      </dgm:spPr>
    </dgm:pt>
    <dgm:pt modelId="{5D5E4D29-016D-4FC5-B606-B0BAABE34124}" type="pres">
      <dgm:prSet presAssocID="{863EA240-C5B1-4723-875F-B90260DDF29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D399E31-71E0-4050-B7DE-9DD0DED0A5A8}" type="pres">
      <dgm:prSet presAssocID="{863EA240-C5B1-4723-875F-B90260DDF29B}" presName="tile3" presStyleLbl="node1" presStyleIdx="2" presStyleCnt="4" custScaleY="104401" custLinFactNeighborX="-3828" custLinFactNeighborY="48369"/>
      <dgm:spPr>
        <a:xfrm rot="10800000">
          <a:off x="0" y="1916050"/>
          <a:ext cx="3671664" cy="2114651"/>
        </a:xfrm>
        <a:prstGeom prst="round1Rect">
          <a:avLst/>
        </a:prstGeom>
      </dgm:spPr>
    </dgm:pt>
    <dgm:pt modelId="{3AF9FCFA-90B3-4424-AEF2-794D2BAEC58F}" type="pres">
      <dgm:prSet presAssocID="{863EA240-C5B1-4723-875F-B90260DDF29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D54E3FA-FFDD-48F1-B041-97AA6F268CAF}" type="pres">
      <dgm:prSet presAssocID="{863EA240-C5B1-4723-875F-B90260DDF29B}" presName="tile4" presStyleLbl="node1" presStyleIdx="3" presStyleCnt="4" custLinFactNeighborX="7740" custLinFactNeighborY="4290"/>
      <dgm:spPr>
        <a:xfrm rot="5400000">
          <a:off x="4506913" y="1165915"/>
          <a:ext cx="2001165" cy="3671664"/>
        </a:xfrm>
        <a:prstGeom prst="round1Rect">
          <a:avLst/>
        </a:prstGeom>
      </dgm:spPr>
    </dgm:pt>
    <dgm:pt modelId="{781F43A0-91C3-42C7-98D6-81E3F6699AA2}" type="pres">
      <dgm:prSet presAssocID="{863EA240-C5B1-4723-875F-B90260DDF29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2349A0CB-6808-44CC-9DA0-27E43293D72F}" type="pres">
      <dgm:prSet presAssocID="{863EA240-C5B1-4723-875F-B90260DDF29B}" presName="centerTile" presStyleLbl="fgShp" presStyleIdx="0" presStyleCnt="1" custScaleX="107265" custScaleY="106121" custLinFactNeighborX="-1420" custLinFactNeighborY="-4701">
        <dgm:presLayoutVars>
          <dgm:chMax val="0"/>
          <dgm:chPref val="0"/>
        </dgm:presLayoutVars>
      </dgm:prSet>
      <dgm:spPr/>
    </dgm:pt>
  </dgm:ptLst>
  <dgm:cxnLst>
    <dgm:cxn modelId="{A0818E03-AFD4-4CCD-A92A-F910A35378F1}" srcId="{1A9220E5-1AAE-44B2-A892-4C6849E0633A}" destId="{02C82A7E-BFD4-4D0B-8B8D-C4DD67200E0C}" srcOrd="3" destOrd="0" parTransId="{269E2629-9ACA-456A-8274-1D8551E13082}" sibTransId="{7000B985-D9B4-40C9-9D8C-EC9C038A2B74}"/>
    <dgm:cxn modelId="{41800F2B-6684-4E16-B9BB-3F99165E703F}" srcId="{1A9220E5-1AAE-44B2-A892-4C6849E0633A}" destId="{0EBF2EFC-FF29-4C89-9AFD-53034570F332}" srcOrd="0" destOrd="0" parTransId="{C1A644BD-827D-473E-B169-C4A38A02F14F}" sibTransId="{A91FD7E4-7897-4D1B-B323-D7E189A0A7C0}"/>
    <dgm:cxn modelId="{0533F633-6006-43B1-8099-D5F746C73889}" type="presOf" srcId="{40F36B11-E5C5-4426-92AB-0C550BCA8FE7}" destId="{92F9671E-CC1E-4A11-A632-792D3E638DE3}" srcOrd="0" destOrd="0" presId="urn:microsoft.com/office/officeart/2005/8/layout/matrix1"/>
    <dgm:cxn modelId="{EE073F3E-2B5E-44FC-A247-1C5D4DF634E0}" type="presOf" srcId="{0EBF2EFC-FF29-4C89-9AFD-53034570F332}" destId="{BEC4FE5E-4079-430B-9D5B-BB3A24B5F7C4}" srcOrd="0" destOrd="0" presId="urn:microsoft.com/office/officeart/2005/8/layout/matrix1"/>
    <dgm:cxn modelId="{1A291B3F-714C-422A-908E-F9DED52FD458}" type="presOf" srcId="{1A9220E5-1AAE-44B2-A892-4C6849E0633A}" destId="{2349A0CB-6808-44CC-9DA0-27E43293D72F}" srcOrd="0" destOrd="0" presId="urn:microsoft.com/office/officeart/2005/8/layout/matrix1"/>
    <dgm:cxn modelId="{927E9864-B9AF-4CBA-A514-18D3AB41381B}" srcId="{863EA240-C5B1-4723-875F-B90260DDF29B}" destId="{1A9220E5-1AAE-44B2-A892-4C6849E0633A}" srcOrd="0" destOrd="0" parTransId="{32E16D99-360F-4A4B-9D0D-BFF72730282D}" sibTransId="{E0FA0303-D83F-482E-BE3E-42D7943BC93D}"/>
    <dgm:cxn modelId="{FF905C51-9CDF-4E63-B6C4-7805DE3DE38D}" type="presOf" srcId="{02C82A7E-BFD4-4D0B-8B8D-C4DD67200E0C}" destId="{ED54E3FA-FFDD-48F1-B041-97AA6F268CAF}" srcOrd="0" destOrd="0" presId="urn:microsoft.com/office/officeart/2005/8/layout/matrix1"/>
    <dgm:cxn modelId="{33324B81-3334-437B-99B4-BA89B7C3DF0D}" srcId="{1A9220E5-1AAE-44B2-A892-4C6849E0633A}" destId="{40F36B11-E5C5-4426-92AB-0C550BCA8FE7}" srcOrd="1" destOrd="0" parTransId="{76500432-E2AA-4158-B6E7-0EFC387C55BA}" sibTransId="{56D83F05-0118-4F39-B319-90F767786C61}"/>
    <dgm:cxn modelId="{4755BE81-2021-4055-8751-F2756B433D6C}" type="presOf" srcId="{E0201585-74BE-460D-9AB7-091914853D23}" destId="{3D399E31-71E0-4050-B7DE-9DD0DED0A5A8}" srcOrd="0" destOrd="0" presId="urn:microsoft.com/office/officeart/2005/8/layout/matrix1"/>
    <dgm:cxn modelId="{235756B8-11E0-4C61-ACDB-27E343702B22}" type="presOf" srcId="{863EA240-C5B1-4723-875F-B90260DDF29B}" destId="{E5933823-8C32-45F2-A74D-6CD1282A3C20}" srcOrd="0" destOrd="0" presId="urn:microsoft.com/office/officeart/2005/8/layout/matrix1"/>
    <dgm:cxn modelId="{E65020BB-E04C-4B12-A8E2-FAD091CA7B3E}" type="presOf" srcId="{E0201585-74BE-460D-9AB7-091914853D23}" destId="{3AF9FCFA-90B3-4424-AEF2-794D2BAEC58F}" srcOrd="1" destOrd="0" presId="urn:microsoft.com/office/officeart/2005/8/layout/matrix1"/>
    <dgm:cxn modelId="{D3D4DDDB-ADAB-4BC8-825E-4D48FB77D23B}" type="presOf" srcId="{02C82A7E-BFD4-4D0B-8B8D-C4DD67200E0C}" destId="{781F43A0-91C3-42C7-98D6-81E3F6699AA2}" srcOrd="1" destOrd="0" presId="urn:microsoft.com/office/officeart/2005/8/layout/matrix1"/>
    <dgm:cxn modelId="{3F806FF5-8F62-4C78-8569-543897A3F02C}" type="presOf" srcId="{40F36B11-E5C5-4426-92AB-0C550BCA8FE7}" destId="{5D5E4D29-016D-4FC5-B606-B0BAABE34124}" srcOrd="1" destOrd="0" presId="urn:microsoft.com/office/officeart/2005/8/layout/matrix1"/>
    <dgm:cxn modelId="{DC611EFA-81C3-4090-BE0C-9F1CB8EF54F2}" srcId="{1A9220E5-1AAE-44B2-A892-4C6849E0633A}" destId="{E0201585-74BE-460D-9AB7-091914853D23}" srcOrd="2" destOrd="0" parTransId="{5C65E958-4791-4FBF-9D76-34EFF27352B0}" sibTransId="{248517A9-71B6-4C65-AC45-EB739EC2C0D1}"/>
    <dgm:cxn modelId="{352217FB-3C0E-4995-88B6-D482E63EC826}" type="presOf" srcId="{0EBF2EFC-FF29-4C89-9AFD-53034570F332}" destId="{7545FB0F-D98F-4DD7-B4ED-472F0787374E}" srcOrd="1" destOrd="0" presId="urn:microsoft.com/office/officeart/2005/8/layout/matrix1"/>
    <dgm:cxn modelId="{0D21E7BE-136D-4FFD-8C46-2B52663C6D58}" type="presParOf" srcId="{E5933823-8C32-45F2-A74D-6CD1282A3C20}" destId="{93BAAE83-6D80-496A-A4DA-BB528749DB87}" srcOrd="0" destOrd="0" presId="urn:microsoft.com/office/officeart/2005/8/layout/matrix1"/>
    <dgm:cxn modelId="{DDCFE9EE-9752-4E08-AA72-2F4906961AFE}" type="presParOf" srcId="{93BAAE83-6D80-496A-A4DA-BB528749DB87}" destId="{BEC4FE5E-4079-430B-9D5B-BB3A24B5F7C4}" srcOrd="0" destOrd="0" presId="urn:microsoft.com/office/officeart/2005/8/layout/matrix1"/>
    <dgm:cxn modelId="{231A7D7A-A22B-47BE-A48F-534BDF0E439F}" type="presParOf" srcId="{93BAAE83-6D80-496A-A4DA-BB528749DB87}" destId="{7545FB0F-D98F-4DD7-B4ED-472F0787374E}" srcOrd="1" destOrd="0" presId="urn:microsoft.com/office/officeart/2005/8/layout/matrix1"/>
    <dgm:cxn modelId="{8B26A14B-34F1-4777-9319-8D613B55D540}" type="presParOf" srcId="{93BAAE83-6D80-496A-A4DA-BB528749DB87}" destId="{92F9671E-CC1E-4A11-A632-792D3E638DE3}" srcOrd="2" destOrd="0" presId="urn:microsoft.com/office/officeart/2005/8/layout/matrix1"/>
    <dgm:cxn modelId="{FAA32CAD-EBE7-48AF-AC6B-A333AFC99C4D}" type="presParOf" srcId="{93BAAE83-6D80-496A-A4DA-BB528749DB87}" destId="{5D5E4D29-016D-4FC5-B606-B0BAABE34124}" srcOrd="3" destOrd="0" presId="urn:microsoft.com/office/officeart/2005/8/layout/matrix1"/>
    <dgm:cxn modelId="{1D417180-1FD2-4B07-A34A-7A374ADF114A}" type="presParOf" srcId="{93BAAE83-6D80-496A-A4DA-BB528749DB87}" destId="{3D399E31-71E0-4050-B7DE-9DD0DED0A5A8}" srcOrd="4" destOrd="0" presId="urn:microsoft.com/office/officeart/2005/8/layout/matrix1"/>
    <dgm:cxn modelId="{D513A204-C6B8-408A-98CF-399438D34B43}" type="presParOf" srcId="{93BAAE83-6D80-496A-A4DA-BB528749DB87}" destId="{3AF9FCFA-90B3-4424-AEF2-794D2BAEC58F}" srcOrd="5" destOrd="0" presId="urn:microsoft.com/office/officeart/2005/8/layout/matrix1"/>
    <dgm:cxn modelId="{7C46ED34-D400-4C10-8849-F2B9D09CDFDE}" type="presParOf" srcId="{93BAAE83-6D80-496A-A4DA-BB528749DB87}" destId="{ED54E3FA-FFDD-48F1-B041-97AA6F268CAF}" srcOrd="6" destOrd="0" presId="urn:microsoft.com/office/officeart/2005/8/layout/matrix1"/>
    <dgm:cxn modelId="{B5627CD7-18B2-4B43-A530-60541DFE6101}" type="presParOf" srcId="{93BAAE83-6D80-496A-A4DA-BB528749DB87}" destId="{781F43A0-91C3-42C7-98D6-81E3F6699AA2}" srcOrd="7" destOrd="0" presId="urn:microsoft.com/office/officeart/2005/8/layout/matrix1"/>
    <dgm:cxn modelId="{D908B1B9-AF0B-4439-8590-A263025FA061}" type="presParOf" srcId="{E5933823-8C32-45F2-A74D-6CD1282A3C20}" destId="{2349A0CB-6808-44CC-9DA0-27E43293D72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333A14-35D9-4234-A53A-83ABEDEBE433}" type="doc">
      <dgm:prSet loTypeId="urn:microsoft.com/office/officeart/2005/8/layout/lProcess1" loCatId="process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s-ES"/>
        </a:p>
      </dgm:t>
    </dgm:pt>
    <dgm:pt modelId="{E4EFD1B7-6991-414A-81F4-30881B3EC435}">
      <dgm:prSet phldrT="[Texto]" custT="1"/>
      <dgm:spPr>
        <a:solidFill>
          <a:srgbClr val="6666FF"/>
        </a:solidFill>
      </dgm:spPr>
      <dgm:t>
        <a:bodyPr/>
        <a:lstStyle/>
        <a:p>
          <a:r>
            <a:rPr lang="es-ES" sz="2400" b="1" dirty="0"/>
            <a:t>Gestión administrativa</a:t>
          </a:r>
        </a:p>
      </dgm:t>
    </dgm:pt>
    <dgm:pt modelId="{80EF059B-6E3C-4E74-8528-44010D8C03A2}" type="parTrans" cxnId="{37B8DCDB-7C6F-4D27-99CF-FBDBC4B94554}">
      <dgm:prSet/>
      <dgm:spPr/>
      <dgm:t>
        <a:bodyPr/>
        <a:lstStyle/>
        <a:p>
          <a:endParaRPr lang="es-ES"/>
        </a:p>
      </dgm:t>
    </dgm:pt>
    <dgm:pt modelId="{6C62093F-C5F2-4B5F-8AEF-C3C4A778E47D}" type="sibTrans" cxnId="{37B8DCDB-7C6F-4D27-99CF-FBDBC4B94554}">
      <dgm:prSet/>
      <dgm:spPr/>
      <dgm:t>
        <a:bodyPr/>
        <a:lstStyle/>
        <a:p>
          <a:endParaRPr lang="es-ES"/>
        </a:p>
      </dgm:t>
    </dgm:pt>
    <dgm:pt modelId="{22183C5F-4BD2-4F95-AE2D-90945D258747}">
      <dgm:prSet phldrT="[Texto]" custT="1"/>
      <dgm:spPr/>
      <dgm:t>
        <a:bodyPr/>
        <a:lstStyle/>
        <a:p>
          <a:pPr>
            <a:buClr>
              <a:srgbClr val="7030A0"/>
            </a:buClr>
            <a:buFont typeface="Arial" panose="020B0604020202020204" pitchFamily="34" charset="0"/>
            <a:buChar char="•"/>
          </a:pPr>
          <a:r>
            <a:rPr lang="es-MX" sz="1400" b="1" dirty="0">
              <a:effectLst/>
            </a:rPr>
            <a:t>Son una </a:t>
          </a:r>
          <a:r>
            <a:rPr lang="es-MX" sz="1400" b="1" u="sng" dirty="0">
              <a:effectLst/>
            </a:rPr>
            <a:t>herramienta administrativa </a:t>
          </a:r>
          <a:r>
            <a:rPr lang="es-MX" sz="1400" b="1" dirty="0">
              <a:effectLst/>
            </a:rPr>
            <a:t>para el desempeño de la función publica.</a:t>
          </a:r>
          <a:endParaRPr lang="es-ES" sz="1400" b="1" dirty="0">
            <a:effectLst/>
          </a:endParaRPr>
        </a:p>
      </dgm:t>
    </dgm:pt>
    <dgm:pt modelId="{D5F65498-CF67-425B-A19A-ED2B0E5244C0}" type="parTrans" cxnId="{BD72CFAC-6B27-425A-8017-1D848CB73513}">
      <dgm:prSet/>
      <dgm:spPr/>
      <dgm:t>
        <a:bodyPr/>
        <a:lstStyle/>
        <a:p>
          <a:endParaRPr lang="es-ES"/>
        </a:p>
      </dgm:t>
    </dgm:pt>
    <dgm:pt modelId="{A906ABCE-2D05-41BC-AE82-91485D511EB4}" type="sibTrans" cxnId="{BD72CFAC-6B27-425A-8017-1D848CB73513}">
      <dgm:prSet/>
      <dgm:spPr/>
      <dgm:t>
        <a:bodyPr/>
        <a:lstStyle/>
        <a:p>
          <a:endParaRPr lang="es-ES"/>
        </a:p>
      </dgm:t>
    </dgm:pt>
    <dgm:pt modelId="{D1AAB694-A5F0-485E-9BF7-6F730F37BDE2}">
      <dgm:prSet phldrT="[Texto]" custT="1"/>
      <dgm:spPr/>
      <dgm:t>
        <a:bodyPr/>
        <a:lstStyle/>
        <a:p>
          <a:r>
            <a:rPr lang="es-ES" sz="2400" b="1" dirty="0"/>
            <a:t>Derechos y responsabilidades</a:t>
          </a:r>
        </a:p>
      </dgm:t>
    </dgm:pt>
    <dgm:pt modelId="{F2599320-9BAA-4E54-AFE9-7CBB940484A9}" type="parTrans" cxnId="{D1D9CE87-F264-4563-8B81-C47175A850A2}">
      <dgm:prSet/>
      <dgm:spPr/>
      <dgm:t>
        <a:bodyPr/>
        <a:lstStyle/>
        <a:p>
          <a:endParaRPr lang="es-ES"/>
        </a:p>
      </dgm:t>
    </dgm:pt>
    <dgm:pt modelId="{8D31C689-B7EE-4FB4-B53C-3A1A13818BE1}" type="sibTrans" cxnId="{D1D9CE87-F264-4563-8B81-C47175A850A2}">
      <dgm:prSet/>
      <dgm:spPr/>
      <dgm:t>
        <a:bodyPr/>
        <a:lstStyle/>
        <a:p>
          <a:endParaRPr lang="es-ES"/>
        </a:p>
      </dgm:t>
    </dgm:pt>
    <dgm:pt modelId="{C0FF9921-62B3-4728-9B29-FB21A3E33CCD}">
      <dgm:prSet phldrT="[Texto]" custT="1"/>
      <dgm:spPr/>
      <dgm:t>
        <a:bodyPr/>
        <a:lstStyle/>
        <a:p>
          <a:r>
            <a:rPr lang="es-MX" sz="1400" b="1" dirty="0"/>
            <a:t>Dan cuenta del cumplimiento de </a:t>
          </a:r>
          <a:r>
            <a:rPr lang="es-MX" sz="1400" b="1" u="sng" dirty="0"/>
            <a:t>las obligaciones </a:t>
          </a:r>
          <a:r>
            <a:rPr lang="es-MX" sz="1400" b="1" dirty="0"/>
            <a:t>y responsabilidades del gobierno.</a:t>
          </a:r>
          <a:endParaRPr lang="es-ES" sz="1400" b="1" dirty="0"/>
        </a:p>
      </dgm:t>
    </dgm:pt>
    <dgm:pt modelId="{ECAFB6FF-88B2-47FC-B69E-6034C0D05A45}" type="parTrans" cxnId="{E04D89E8-A669-414C-BD05-B4789AA2DB64}">
      <dgm:prSet/>
      <dgm:spPr/>
      <dgm:t>
        <a:bodyPr/>
        <a:lstStyle/>
        <a:p>
          <a:endParaRPr lang="es-ES"/>
        </a:p>
      </dgm:t>
    </dgm:pt>
    <dgm:pt modelId="{7CD6F39D-809A-41BD-864E-6FB9D78EAD8D}" type="sibTrans" cxnId="{E04D89E8-A669-414C-BD05-B4789AA2DB64}">
      <dgm:prSet/>
      <dgm:spPr/>
      <dgm:t>
        <a:bodyPr/>
        <a:lstStyle/>
        <a:p>
          <a:endParaRPr lang="es-ES"/>
        </a:p>
      </dgm:t>
    </dgm:pt>
    <dgm:pt modelId="{94D0606A-2FD4-4ED4-A2F2-3DA4F3421FBF}">
      <dgm:prSet phldrT="[Texto]" custT="1"/>
      <dgm:spPr/>
      <dgm:t>
        <a:bodyPr/>
        <a:lstStyle/>
        <a:p>
          <a:r>
            <a:rPr lang="es-ES" sz="2400" b="1" dirty="0"/>
            <a:t>Memoria histórica</a:t>
          </a:r>
        </a:p>
      </dgm:t>
    </dgm:pt>
    <dgm:pt modelId="{46EEE8B0-D7B3-4471-A192-6D73C46DCEF1}" type="parTrans" cxnId="{B382DF01-9F77-4D2B-950A-F022DE455498}">
      <dgm:prSet/>
      <dgm:spPr/>
      <dgm:t>
        <a:bodyPr/>
        <a:lstStyle/>
        <a:p>
          <a:endParaRPr lang="es-ES"/>
        </a:p>
      </dgm:t>
    </dgm:pt>
    <dgm:pt modelId="{32DBDC15-47A0-47F9-8FE0-8EF57CB9B70C}" type="sibTrans" cxnId="{B382DF01-9F77-4D2B-950A-F022DE455498}">
      <dgm:prSet/>
      <dgm:spPr/>
      <dgm:t>
        <a:bodyPr/>
        <a:lstStyle/>
        <a:p>
          <a:endParaRPr lang="es-ES"/>
        </a:p>
      </dgm:t>
    </dgm:pt>
    <dgm:pt modelId="{EFC004F6-249B-407C-B625-A51AE6B96B0F}">
      <dgm:prSet phldrT="[Texto]" custT="1"/>
      <dgm:spPr/>
      <dgm:t>
        <a:bodyPr/>
        <a:lstStyle/>
        <a:p>
          <a:r>
            <a:rPr lang="es-MX" sz="1600" b="1" dirty="0"/>
            <a:t>Constituyen la memoria del país y de las instituciones</a:t>
          </a:r>
          <a:endParaRPr lang="es-ES" sz="1600" b="1" dirty="0"/>
        </a:p>
      </dgm:t>
    </dgm:pt>
    <dgm:pt modelId="{0B110375-2C8A-47F6-9579-D8DA3EAE6C08}" type="parTrans" cxnId="{29F489B2-7477-44BC-B2DD-72C4B49034F7}">
      <dgm:prSet/>
      <dgm:spPr/>
      <dgm:t>
        <a:bodyPr/>
        <a:lstStyle/>
        <a:p>
          <a:endParaRPr lang="es-ES"/>
        </a:p>
      </dgm:t>
    </dgm:pt>
    <dgm:pt modelId="{B05525A2-B777-478E-A4B8-1A66064E86ED}" type="sibTrans" cxnId="{29F489B2-7477-44BC-B2DD-72C4B49034F7}">
      <dgm:prSet/>
      <dgm:spPr/>
      <dgm:t>
        <a:bodyPr/>
        <a:lstStyle/>
        <a:p>
          <a:endParaRPr lang="es-ES"/>
        </a:p>
      </dgm:t>
    </dgm:pt>
    <dgm:pt modelId="{57859249-9559-42B9-B0A6-09D74BF2B57E}">
      <dgm:prSet phldrT="[Texto]" custT="1"/>
      <dgm:spPr/>
      <dgm:t>
        <a:bodyPr/>
        <a:lstStyle/>
        <a:p>
          <a:r>
            <a:rPr lang="es-MX" sz="1500" b="1" dirty="0"/>
            <a:t>Posibilitan el </a:t>
          </a:r>
          <a:r>
            <a:rPr lang="es-MX" sz="1500" b="1" u="sng" dirty="0"/>
            <a:t>control social</a:t>
          </a:r>
          <a:r>
            <a:rPr lang="es-MX" sz="1500" b="1" dirty="0"/>
            <a:t>, político y jurídico de la administración pública.</a:t>
          </a:r>
          <a:endParaRPr lang="es-ES" sz="1500" b="1" dirty="0"/>
        </a:p>
      </dgm:t>
    </dgm:pt>
    <dgm:pt modelId="{6782107B-8DB9-4C89-85CE-D79C4FCC03AB}" type="parTrans" cxnId="{80C86594-4942-40BD-8AA6-66775484DB10}">
      <dgm:prSet/>
      <dgm:spPr/>
      <dgm:t>
        <a:bodyPr/>
        <a:lstStyle/>
        <a:p>
          <a:endParaRPr lang="es-ES"/>
        </a:p>
      </dgm:t>
    </dgm:pt>
    <dgm:pt modelId="{3448208C-0B91-4073-ABA9-F79549820FCF}" type="sibTrans" cxnId="{80C86594-4942-40BD-8AA6-66775484DB10}">
      <dgm:prSet/>
      <dgm:spPr/>
      <dgm:t>
        <a:bodyPr/>
        <a:lstStyle/>
        <a:p>
          <a:endParaRPr lang="es-ES"/>
        </a:p>
      </dgm:t>
    </dgm:pt>
    <dgm:pt modelId="{8E97F9A8-EA3D-4EAA-A0E4-F56848A5800B}">
      <dgm:prSet phldrT="[Texto]" custT="1"/>
      <dgm:spPr/>
      <dgm:t>
        <a:bodyPr/>
        <a:lstStyle/>
        <a:p>
          <a:endParaRPr lang="es-MX" sz="1300" b="1" dirty="0"/>
        </a:p>
        <a:p>
          <a:r>
            <a:rPr lang="es-MX" sz="1400" b="1" dirty="0"/>
            <a:t>Permiten el ejercicio del DAI y otros derechos (Derechos humanos, ARCO, etc.)</a:t>
          </a:r>
          <a:endParaRPr lang="es-ES" sz="1400" b="1" dirty="0"/>
        </a:p>
        <a:p>
          <a:r>
            <a:rPr lang="es-ES" sz="1300" dirty="0"/>
            <a:t>.</a:t>
          </a:r>
          <a:endParaRPr lang="es-ES" sz="1300" b="1" dirty="0"/>
        </a:p>
      </dgm:t>
    </dgm:pt>
    <dgm:pt modelId="{302127D9-E439-467E-8BE4-D184F3A0120F}" type="sibTrans" cxnId="{A3494EE3-67A3-47BD-A5A8-F2CFB2B84799}">
      <dgm:prSet/>
      <dgm:spPr/>
      <dgm:t>
        <a:bodyPr/>
        <a:lstStyle/>
        <a:p>
          <a:endParaRPr lang="es-ES"/>
        </a:p>
      </dgm:t>
    </dgm:pt>
    <dgm:pt modelId="{C34A1A06-E905-4CCA-81F0-CD33AB6476EE}" type="parTrans" cxnId="{A3494EE3-67A3-47BD-A5A8-F2CFB2B84799}">
      <dgm:prSet/>
      <dgm:spPr/>
      <dgm:t>
        <a:bodyPr/>
        <a:lstStyle/>
        <a:p>
          <a:endParaRPr lang="es-ES"/>
        </a:p>
      </dgm:t>
    </dgm:pt>
    <dgm:pt modelId="{E0BDF745-68A4-434C-B081-3CE03F3361DA}">
      <dgm:prSet phldrT="[Texto]" custT="1"/>
      <dgm:spPr/>
      <dgm:t>
        <a:bodyPr/>
        <a:lstStyle/>
        <a:p>
          <a:r>
            <a:rPr lang="es-MX" sz="1400" b="1" dirty="0"/>
            <a:t>Contribuyen a la creación de un sentido de identidad nacional</a:t>
          </a:r>
          <a:r>
            <a:rPr lang="es-MX" sz="1600" b="1" dirty="0"/>
            <a:t>.</a:t>
          </a:r>
          <a:endParaRPr lang="es-ES" sz="1600" b="1" dirty="0"/>
        </a:p>
      </dgm:t>
    </dgm:pt>
    <dgm:pt modelId="{F1767159-FBC3-4BCD-BD79-AD1DBEDA477F}" type="sibTrans" cxnId="{9A3BB678-6DB9-4815-87BC-CB6EEA7AB2DB}">
      <dgm:prSet/>
      <dgm:spPr/>
      <dgm:t>
        <a:bodyPr/>
        <a:lstStyle/>
        <a:p>
          <a:endParaRPr lang="es-ES"/>
        </a:p>
      </dgm:t>
    </dgm:pt>
    <dgm:pt modelId="{B1A1B544-9A01-4466-9F1B-58BCC5B6467E}" type="parTrans" cxnId="{9A3BB678-6DB9-4815-87BC-CB6EEA7AB2DB}">
      <dgm:prSet/>
      <dgm:spPr/>
      <dgm:t>
        <a:bodyPr/>
        <a:lstStyle/>
        <a:p>
          <a:endParaRPr lang="es-ES"/>
        </a:p>
      </dgm:t>
    </dgm:pt>
    <dgm:pt modelId="{4B11DA07-71A0-4F0E-845F-CC0E4850C0B2}" type="pres">
      <dgm:prSet presAssocID="{85333A14-35D9-4234-A53A-83ABEDEBE433}" presName="Name0" presStyleCnt="0">
        <dgm:presLayoutVars>
          <dgm:dir/>
          <dgm:animLvl val="lvl"/>
          <dgm:resizeHandles val="exact"/>
        </dgm:presLayoutVars>
      </dgm:prSet>
      <dgm:spPr/>
    </dgm:pt>
    <dgm:pt modelId="{9E944325-879C-40E6-9E07-3327E02C568F}" type="pres">
      <dgm:prSet presAssocID="{E4EFD1B7-6991-414A-81F4-30881B3EC435}" presName="vertFlow" presStyleCnt="0"/>
      <dgm:spPr/>
    </dgm:pt>
    <dgm:pt modelId="{C2D797BF-210A-468C-A3DC-7556D2E6F3DB}" type="pres">
      <dgm:prSet presAssocID="{E4EFD1B7-6991-414A-81F4-30881B3EC435}" presName="header" presStyleLbl="node1" presStyleIdx="0" presStyleCnt="3"/>
      <dgm:spPr/>
    </dgm:pt>
    <dgm:pt modelId="{FBD7ACEA-4437-4ECB-B554-6E1832934D05}" type="pres">
      <dgm:prSet presAssocID="{D5F65498-CF67-425B-A19A-ED2B0E5244C0}" presName="parTrans" presStyleLbl="sibTrans2D1" presStyleIdx="0" presStyleCnt="6"/>
      <dgm:spPr/>
    </dgm:pt>
    <dgm:pt modelId="{444A1DE3-A83E-4D9D-BC61-671A5065A281}" type="pres">
      <dgm:prSet presAssocID="{22183C5F-4BD2-4F95-AE2D-90945D258747}" presName="child" presStyleLbl="alignAccFollowNode1" presStyleIdx="0" presStyleCnt="6">
        <dgm:presLayoutVars>
          <dgm:chMax val="0"/>
          <dgm:bulletEnabled val="1"/>
        </dgm:presLayoutVars>
      </dgm:prSet>
      <dgm:spPr/>
    </dgm:pt>
    <dgm:pt modelId="{863715AB-1770-4B7A-950E-CFC4BC73F55A}" type="pres">
      <dgm:prSet presAssocID="{E4EFD1B7-6991-414A-81F4-30881B3EC435}" presName="hSp" presStyleCnt="0"/>
      <dgm:spPr/>
    </dgm:pt>
    <dgm:pt modelId="{DDE34967-C8BD-411C-AC5F-9BFDE4A3CBE6}" type="pres">
      <dgm:prSet presAssocID="{D1AAB694-A5F0-485E-9BF7-6F730F37BDE2}" presName="vertFlow" presStyleCnt="0"/>
      <dgm:spPr/>
    </dgm:pt>
    <dgm:pt modelId="{818950D1-6259-4D8E-9CBD-87C072DF9BB8}" type="pres">
      <dgm:prSet presAssocID="{D1AAB694-A5F0-485E-9BF7-6F730F37BDE2}" presName="header" presStyleLbl="node1" presStyleIdx="1" presStyleCnt="3"/>
      <dgm:spPr/>
    </dgm:pt>
    <dgm:pt modelId="{7CA35EF3-84A0-4F29-B6E2-F5E67F15738B}" type="pres">
      <dgm:prSet presAssocID="{C34A1A06-E905-4CCA-81F0-CD33AB6476EE}" presName="parTrans" presStyleLbl="sibTrans2D1" presStyleIdx="1" presStyleCnt="6"/>
      <dgm:spPr/>
    </dgm:pt>
    <dgm:pt modelId="{3C5B26A8-28B7-418C-B476-F6DE529EB7DE}" type="pres">
      <dgm:prSet presAssocID="{8E97F9A8-EA3D-4EAA-A0E4-F56848A5800B}" presName="child" presStyleLbl="alignAccFollowNode1" presStyleIdx="1" presStyleCnt="6">
        <dgm:presLayoutVars>
          <dgm:chMax val="0"/>
          <dgm:bulletEnabled val="1"/>
        </dgm:presLayoutVars>
      </dgm:prSet>
      <dgm:spPr/>
    </dgm:pt>
    <dgm:pt modelId="{C18E7988-DAC2-4A8E-BC80-1477D3309C54}" type="pres">
      <dgm:prSet presAssocID="{302127D9-E439-467E-8BE4-D184F3A0120F}" presName="sibTrans" presStyleLbl="sibTrans2D1" presStyleIdx="2" presStyleCnt="6"/>
      <dgm:spPr/>
    </dgm:pt>
    <dgm:pt modelId="{73820592-F614-4D78-880C-34B4A8242DF8}" type="pres">
      <dgm:prSet presAssocID="{C0FF9921-62B3-4728-9B29-FB21A3E33CCD}" presName="child" presStyleLbl="alignAccFollowNode1" presStyleIdx="2" presStyleCnt="6">
        <dgm:presLayoutVars>
          <dgm:chMax val="0"/>
          <dgm:bulletEnabled val="1"/>
        </dgm:presLayoutVars>
      </dgm:prSet>
      <dgm:spPr/>
    </dgm:pt>
    <dgm:pt modelId="{D83DD805-B944-44D2-B1D5-5065AF151F46}" type="pres">
      <dgm:prSet presAssocID="{7CD6F39D-809A-41BD-864E-6FB9D78EAD8D}" presName="sibTrans" presStyleLbl="sibTrans2D1" presStyleIdx="3" presStyleCnt="6"/>
      <dgm:spPr/>
    </dgm:pt>
    <dgm:pt modelId="{B004516C-3602-40F1-8B92-1C627A599259}" type="pres">
      <dgm:prSet presAssocID="{57859249-9559-42B9-B0A6-09D74BF2B57E}" presName="child" presStyleLbl="alignAccFollowNode1" presStyleIdx="3" presStyleCnt="6">
        <dgm:presLayoutVars>
          <dgm:chMax val="0"/>
          <dgm:bulletEnabled val="1"/>
        </dgm:presLayoutVars>
      </dgm:prSet>
      <dgm:spPr/>
    </dgm:pt>
    <dgm:pt modelId="{FD3AD6AD-D316-4C5E-92D5-BBCCDAC9D7FF}" type="pres">
      <dgm:prSet presAssocID="{D1AAB694-A5F0-485E-9BF7-6F730F37BDE2}" presName="hSp" presStyleCnt="0"/>
      <dgm:spPr/>
    </dgm:pt>
    <dgm:pt modelId="{8A1DEC89-F2E9-458D-8C2E-6552EFE83C6F}" type="pres">
      <dgm:prSet presAssocID="{94D0606A-2FD4-4ED4-A2F2-3DA4F3421FBF}" presName="vertFlow" presStyleCnt="0"/>
      <dgm:spPr/>
    </dgm:pt>
    <dgm:pt modelId="{D8374177-F55A-4FF4-94B0-F378E890A9DD}" type="pres">
      <dgm:prSet presAssocID="{94D0606A-2FD4-4ED4-A2F2-3DA4F3421FBF}" presName="header" presStyleLbl="node1" presStyleIdx="2" presStyleCnt="3"/>
      <dgm:spPr/>
    </dgm:pt>
    <dgm:pt modelId="{0B1B5706-C1BF-4B9E-A5E5-C9560E89592A}" type="pres">
      <dgm:prSet presAssocID="{0B110375-2C8A-47F6-9579-D8DA3EAE6C08}" presName="parTrans" presStyleLbl="sibTrans2D1" presStyleIdx="4" presStyleCnt="6"/>
      <dgm:spPr/>
    </dgm:pt>
    <dgm:pt modelId="{7C6B427A-D83A-43CF-93E7-3AF9A9CE38CE}" type="pres">
      <dgm:prSet presAssocID="{EFC004F6-249B-407C-B625-A51AE6B96B0F}" presName="child" presStyleLbl="alignAccFollowNode1" presStyleIdx="4" presStyleCnt="6">
        <dgm:presLayoutVars>
          <dgm:chMax val="0"/>
          <dgm:bulletEnabled val="1"/>
        </dgm:presLayoutVars>
      </dgm:prSet>
      <dgm:spPr/>
    </dgm:pt>
    <dgm:pt modelId="{BBADED8B-DE5E-4A05-AF46-48F50D69DB61}" type="pres">
      <dgm:prSet presAssocID="{B05525A2-B777-478E-A4B8-1A66064E86ED}" presName="sibTrans" presStyleLbl="sibTrans2D1" presStyleIdx="5" presStyleCnt="6"/>
      <dgm:spPr/>
    </dgm:pt>
    <dgm:pt modelId="{37FF9C4E-C726-4AAF-B0EB-D97EC5AAF76E}" type="pres">
      <dgm:prSet presAssocID="{E0BDF745-68A4-434C-B081-3CE03F3361DA}" presName="child" presStyleLbl="alignAccFollowNode1" presStyleIdx="5" presStyleCnt="6">
        <dgm:presLayoutVars>
          <dgm:chMax val="0"/>
          <dgm:bulletEnabled val="1"/>
        </dgm:presLayoutVars>
      </dgm:prSet>
      <dgm:spPr/>
    </dgm:pt>
  </dgm:ptLst>
  <dgm:cxnLst>
    <dgm:cxn modelId="{B382DF01-9F77-4D2B-950A-F022DE455498}" srcId="{85333A14-35D9-4234-A53A-83ABEDEBE433}" destId="{94D0606A-2FD4-4ED4-A2F2-3DA4F3421FBF}" srcOrd="2" destOrd="0" parTransId="{46EEE8B0-D7B3-4471-A192-6D73C46DCEF1}" sibTransId="{32DBDC15-47A0-47F9-8FE0-8EF57CB9B70C}"/>
    <dgm:cxn modelId="{03ECA611-1453-45EE-A71E-BE78E70BFE94}" type="presOf" srcId="{22183C5F-4BD2-4F95-AE2D-90945D258747}" destId="{444A1DE3-A83E-4D9D-BC61-671A5065A281}" srcOrd="0" destOrd="0" presId="urn:microsoft.com/office/officeart/2005/8/layout/lProcess1"/>
    <dgm:cxn modelId="{E0889927-ADEB-4485-8FA6-5FADDFD988B3}" type="presOf" srcId="{7CD6F39D-809A-41BD-864E-6FB9D78EAD8D}" destId="{D83DD805-B944-44D2-B1D5-5065AF151F46}" srcOrd="0" destOrd="0" presId="urn:microsoft.com/office/officeart/2005/8/layout/lProcess1"/>
    <dgm:cxn modelId="{08B0DA3F-C0D7-4759-9C06-39F7D5E38DC1}" type="presOf" srcId="{C0FF9921-62B3-4728-9B29-FB21A3E33CCD}" destId="{73820592-F614-4D78-880C-34B4A8242DF8}" srcOrd="0" destOrd="0" presId="urn:microsoft.com/office/officeart/2005/8/layout/lProcess1"/>
    <dgm:cxn modelId="{3E56444B-0D4D-46D7-BC95-90AA2BE359D8}" type="presOf" srcId="{94D0606A-2FD4-4ED4-A2F2-3DA4F3421FBF}" destId="{D8374177-F55A-4FF4-94B0-F378E890A9DD}" srcOrd="0" destOrd="0" presId="urn:microsoft.com/office/officeart/2005/8/layout/lProcess1"/>
    <dgm:cxn modelId="{786BF54D-73F2-4B22-B930-A9ECA1B27E44}" type="presOf" srcId="{302127D9-E439-467E-8BE4-D184F3A0120F}" destId="{C18E7988-DAC2-4A8E-BC80-1477D3309C54}" srcOrd="0" destOrd="0" presId="urn:microsoft.com/office/officeart/2005/8/layout/lProcess1"/>
    <dgm:cxn modelId="{B202A851-556B-4B60-8ADD-A0A118AA86C9}" type="presOf" srcId="{85333A14-35D9-4234-A53A-83ABEDEBE433}" destId="{4B11DA07-71A0-4F0E-845F-CC0E4850C0B2}" srcOrd="0" destOrd="0" presId="urn:microsoft.com/office/officeart/2005/8/layout/lProcess1"/>
    <dgm:cxn modelId="{9A3BB678-6DB9-4815-87BC-CB6EEA7AB2DB}" srcId="{94D0606A-2FD4-4ED4-A2F2-3DA4F3421FBF}" destId="{E0BDF745-68A4-434C-B081-3CE03F3361DA}" srcOrd="1" destOrd="0" parTransId="{B1A1B544-9A01-4466-9F1B-58BCC5B6467E}" sibTransId="{F1767159-FBC3-4BCD-BD79-AD1DBEDA477F}"/>
    <dgm:cxn modelId="{2D5ED386-65BA-4E3E-8D05-609CA755964C}" type="presOf" srcId="{D5F65498-CF67-425B-A19A-ED2B0E5244C0}" destId="{FBD7ACEA-4437-4ECB-B554-6E1832934D05}" srcOrd="0" destOrd="0" presId="urn:microsoft.com/office/officeart/2005/8/layout/lProcess1"/>
    <dgm:cxn modelId="{D1D9CE87-F264-4563-8B81-C47175A850A2}" srcId="{85333A14-35D9-4234-A53A-83ABEDEBE433}" destId="{D1AAB694-A5F0-485E-9BF7-6F730F37BDE2}" srcOrd="1" destOrd="0" parTransId="{F2599320-9BAA-4E54-AFE9-7CBB940484A9}" sibTransId="{8D31C689-B7EE-4FB4-B53C-3A1A13818BE1}"/>
    <dgm:cxn modelId="{493BD78C-885D-46D5-A4C9-473F439D08C8}" type="presOf" srcId="{D1AAB694-A5F0-485E-9BF7-6F730F37BDE2}" destId="{818950D1-6259-4D8E-9CBD-87C072DF9BB8}" srcOrd="0" destOrd="0" presId="urn:microsoft.com/office/officeart/2005/8/layout/lProcess1"/>
    <dgm:cxn modelId="{80C86594-4942-40BD-8AA6-66775484DB10}" srcId="{D1AAB694-A5F0-485E-9BF7-6F730F37BDE2}" destId="{57859249-9559-42B9-B0A6-09D74BF2B57E}" srcOrd="2" destOrd="0" parTransId="{6782107B-8DB9-4C89-85CE-D79C4FCC03AB}" sibTransId="{3448208C-0B91-4073-ABA9-F79549820FCF}"/>
    <dgm:cxn modelId="{45AF9294-9418-4A74-ACBD-4E21EAE24FC4}" type="presOf" srcId="{B05525A2-B777-478E-A4B8-1A66064E86ED}" destId="{BBADED8B-DE5E-4A05-AF46-48F50D69DB61}" srcOrd="0" destOrd="0" presId="urn:microsoft.com/office/officeart/2005/8/layout/lProcess1"/>
    <dgm:cxn modelId="{F8E5459F-A84C-4D12-BB78-BB9C163E737D}" type="presOf" srcId="{E0BDF745-68A4-434C-B081-3CE03F3361DA}" destId="{37FF9C4E-C726-4AAF-B0EB-D97EC5AAF76E}" srcOrd="0" destOrd="0" presId="urn:microsoft.com/office/officeart/2005/8/layout/lProcess1"/>
    <dgm:cxn modelId="{8B5CC6A8-E707-487B-903B-DD4297C83CE1}" type="presOf" srcId="{C34A1A06-E905-4CCA-81F0-CD33AB6476EE}" destId="{7CA35EF3-84A0-4F29-B6E2-F5E67F15738B}" srcOrd="0" destOrd="0" presId="urn:microsoft.com/office/officeart/2005/8/layout/lProcess1"/>
    <dgm:cxn modelId="{BD72CFAC-6B27-425A-8017-1D848CB73513}" srcId="{E4EFD1B7-6991-414A-81F4-30881B3EC435}" destId="{22183C5F-4BD2-4F95-AE2D-90945D258747}" srcOrd="0" destOrd="0" parTransId="{D5F65498-CF67-425B-A19A-ED2B0E5244C0}" sibTransId="{A906ABCE-2D05-41BC-AE82-91485D511EB4}"/>
    <dgm:cxn modelId="{29F489B2-7477-44BC-B2DD-72C4B49034F7}" srcId="{94D0606A-2FD4-4ED4-A2F2-3DA4F3421FBF}" destId="{EFC004F6-249B-407C-B625-A51AE6B96B0F}" srcOrd="0" destOrd="0" parTransId="{0B110375-2C8A-47F6-9579-D8DA3EAE6C08}" sibTransId="{B05525A2-B777-478E-A4B8-1A66064E86ED}"/>
    <dgm:cxn modelId="{D53D85D5-5BA1-4682-91AB-77A1E24B7F60}" type="presOf" srcId="{EFC004F6-249B-407C-B625-A51AE6B96B0F}" destId="{7C6B427A-D83A-43CF-93E7-3AF9A9CE38CE}" srcOrd="0" destOrd="0" presId="urn:microsoft.com/office/officeart/2005/8/layout/lProcess1"/>
    <dgm:cxn modelId="{37B8DCDB-7C6F-4D27-99CF-FBDBC4B94554}" srcId="{85333A14-35D9-4234-A53A-83ABEDEBE433}" destId="{E4EFD1B7-6991-414A-81F4-30881B3EC435}" srcOrd="0" destOrd="0" parTransId="{80EF059B-6E3C-4E74-8528-44010D8C03A2}" sibTransId="{6C62093F-C5F2-4B5F-8AEF-C3C4A778E47D}"/>
    <dgm:cxn modelId="{F5B6B0DF-E627-4E65-99A1-802A5C101268}" type="presOf" srcId="{0B110375-2C8A-47F6-9579-D8DA3EAE6C08}" destId="{0B1B5706-C1BF-4B9E-A5E5-C9560E89592A}" srcOrd="0" destOrd="0" presId="urn:microsoft.com/office/officeart/2005/8/layout/lProcess1"/>
    <dgm:cxn modelId="{A3494EE3-67A3-47BD-A5A8-F2CFB2B84799}" srcId="{D1AAB694-A5F0-485E-9BF7-6F730F37BDE2}" destId="{8E97F9A8-EA3D-4EAA-A0E4-F56848A5800B}" srcOrd="0" destOrd="0" parTransId="{C34A1A06-E905-4CCA-81F0-CD33AB6476EE}" sibTransId="{302127D9-E439-467E-8BE4-D184F3A0120F}"/>
    <dgm:cxn modelId="{E04D89E8-A669-414C-BD05-B4789AA2DB64}" srcId="{D1AAB694-A5F0-485E-9BF7-6F730F37BDE2}" destId="{C0FF9921-62B3-4728-9B29-FB21A3E33CCD}" srcOrd="1" destOrd="0" parTransId="{ECAFB6FF-88B2-47FC-B69E-6034C0D05A45}" sibTransId="{7CD6F39D-809A-41BD-864E-6FB9D78EAD8D}"/>
    <dgm:cxn modelId="{E2F51FED-88A1-4F46-BD9A-C9EA62FA4392}" type="presOf" srcId="{57859249-9559-42B9-B0A6-09D74BF2B57E}" destId="{B004516C-3602-40F1-8B92-1C627A599259}" srcOrd="0" destOrd="0" presId="urn:microsoft.com/office/officeart/2005/8/layout/lProcess1"/>
    <dgm:cxn modelId="{1EB8F0EE-0098-4254-8B45-07AF3B6A251B}" type="presOf" srcId="{E4EFD1B7-6991-414A-81F4-30881B3EC435}" destId="{C2D797BF-210A-468C-A3DC-7556D2E6F3DB}" srcOrd="0" destOrd="0" presId="urn:microsoft.com/office/officeart/2005/8/layout/lProcess1"/>
    <dgm:cxn modelId="{D3E08AF6-A233-47A9-9824-F07567F24884}" type="presOf" srcId="{8E97F9A8-EA3D-4EAA-A0E4-F56848A5800B}" destId="{3C5B26A8-28B7-418C-B476-F6DE529EB7DE}" srcOrd="0" destOrd="0" presId="urn:microsoft.com/office/officeart/2005/8/layout/lProcess1"/>
    <dgm:cxn modelId="{C562D659-F90D-4A5C-8B4A-8FBC0333BE1B}" type="presParOf" srcId="{4B11DA07-71A0-4F0E-845F-CC0E4850C0B2}" destId="{9E944325-879C-40E6-9E07-3327E02C568F}" srcOrd="0" destOrd="0" presId="urn:microsoft.com/office/officeart/2005/8/layout/lProcess1"/>
    <dgm:cxn modelId="{4C2459EA-C046-4B28-A3AE-A7832EC94A84}" type="presParOf" srcId="{9E944325-879C-40E6-9E07-3327E02C568F}" destId="{C2D797BF-210A-468C-A3DC-7556D2E6F3DB}" srcOrd="0" destOrd="0" presId="urn:microsoft.com/office/officeart/2005/8/layout/lProcess1"/>
    <dgm:cxn modelId="{B8FC4243-D08B-4B9E-AD82-7ACFDB5EA540}" type="presParOf" srcId="{9E944325-879C-40E6-9E07-3327E02C568F}" destId="{FBD7ACEA-4437-4ECB-B554-6E1832934D05}" srcOrd="1" destOrd="0" presId="urn:microsoft.com/office/officeart/2005/8/layout/lProcess1"/>
    <dgm:cxn modelId="{54E6C8EE-1DC3-48D7-BD79-9008414D593F}" type="presParOf" srcId="{9E944325-879C-40E6-9E07-3327E02C568F}" destId="{444A1DE3-A83E-4D9D-BC61-671A5065A281}" srcOrd="2" destOrd="0" presId="urn:microsoft.com/office/officeart/2005/8/layout/lProcess1"/>
    <dgm:cxn modelId="{6B00E8F1-836F-4D51-AEF5-248BBF6F6FD5}" type="presParOf" srcId="{4B11DA07-71A0-4F0E-845F-CC0E4850C0B2}" destId="{863715AB-1770-4B7A-950E-CFC4BC73F55A}" srcOrd="1" destOrd="0" presId="urn:microsoft.com/office/officeart/2005/8/layout/lProcess1"/>
    <dgm:cxn modelId="{48ED9096-AF78-4C3E-A787-C527550B423B}" type="presParOf" srcId="{4B11DA07-71A0-4F0E-845F-CC0E4850C0B2}" destId="{DDE34967-C8BD-411C-AC5F-9BFDE4A3CBE6}" srcOrd="2" destOrd="0" presId="urn:microsoft.com/office/officeart/2005/8/layout/lProcess1"/>
    <dgm:cxn modelId="{6D89240B-E2DD-4604-BBDD-7AB5B1FC7DAC}" type="presParOf" srcId="{DDE34967-C8BD-411C-AC5F-9BFDE4A3CBE6}" destId="{818950D1-6259-4D8E-9CBD-87C072DF9BB8}" srcOrd="0" destOrd="0" presId="urn:microsoft.com/office/officeart/2005/8/layout/lProcess1"/>
    <dgm:cxn modelId="{16CA9CBE-F844-4C76-BF74-4C839AA63653}" type="presParOf" srcId="{DDE34967-C8BD-411C-AC5F-9BFDE4A3CBE6}" destId="{7CA35EF3-84A0-4F29-B6E2-F5E67F15738B}" srcOrd="1" destOrd="0" presId="urn:microsoft.com/office/officeart/2005/8/layout/lProcess1"/>
    <dgm:cxn modelId="{C76470B9-2B73-40D3-8821-23BB9B95448E}" type="presParOf" srcId="{DDE34967-C8BD-411C-AC5F-9BFDE4A3CBE6}" destId="{3C5B26A8-28B7-418C-B476-F6DE529EB7DE}" srcOrd="2" destOrd="0" presId="urn:microsoft.com/office/officeart/2005/8/layout/lProcess1"/>
    <dgm:cxn modelId="{E8005848-5CF8-4A7E-8039-BD05DAC3F30D}" type="presParOf" srcId="{DDE34967-C8BD-411C-AC5F-9BFDE4A3CBE6}" destId="{C18E7988-DAC2-4A8E-BC80-1477D3309C54}" srcOrd="3" destOrd="0" presId="urn:microsoft.com/office/officeart/2005/8/layout/lProcess1"/>
    <dgm:cxn modelId="{22B562E9-144E-4899-BB26-8D4647EE17E0}" type="presParOf" srcId="{DDE34967-C8BD-411C-AC5F-9BFDE4A3CBE6}" destId="{73820592-F614-4D78-880C-34B4A8242DF8}" srcOrd="4" destOrd="0" presId="urn:microsoft.com/office/officeart/2005/8/layout/lProcess1"/>
    <dgm:cxn modelId="{2C28C8F3-4032-4454-888B-23E8FB00B25C}" type="presParOf" srcId="{DDE34967-C8BD-411C-AC5F-9BFDE4A3CBE6}" destId="{D83DD805-B944-44D2-B1D5-5065AF151F46}" srcOrd="5" destOrd="0" presId="urn:microsoft.com/office/officeart/2005/8/layout/lProcess1"/>
    <dgm:cxn modelId="{1988421A-D48B-490E-B012-8940CBA47E50}" type="presParOf" srcId="{DDE34967-C8BD-411C-AC5F-9BFDE4A3CBE6}" destId="{B004516C-3602-40F1-8B92-1C627A599259}" srcOrd="6" destOrd="0" presId="urn:microsoft.com/office/officeart/2005/8/layout/lProcess1"/>
    <dgm:cxn modelId="{78988CB5-B12E-4785-B399-E5CEED7D038F}" type="presParOf" srcId="{4B11DA07-71A0-4F0E-845F-CC0E4850C0B2}" destId="{FD3AD6AD-D316-4C5E-92D5-BBCCDAC9D7FF}" srcOrd="3" destOrd="0" presId="urn:microsoft.com/office/officeart/2005/8/layout/lProcess1"/>
    <dgm:cxn modelId="{774D8846-1C9E-42E9-98E0-3B29A7B158F2}" type="presParOf" srcId="{4B11DA07-71A0-4F0E-845F-CC0E4850C0B2}" destId="{8A1DEC89-F2E9-458D-8C2E-6552EFE83C6F}" srcOrd="4" destOrd="0" presId="urn:microsoft.com/office/officeart/2005/8/layout/lProcess1"/>
    <dgm:cxn modelId="{624F387F-2A73-4420-BFDC-6AD664002E58}" type="presParOf" srcId="{8A1DEC89-F2E9-458D-8C2E-6552EFE83C6F}" destId="{D8374177-F55A-4FF4-94B0-F378E890A9DD}" srcOrd="0" destOrd="0" presId="urn:microsoft.com/office/officeart/2005/8/layout/lProcess1"/>
    <dgm:cxn modelId="{D020BDA0-32BA-4467-939D-8E6EB5635AA9}" type="presParOf" srcId="{8A1DEC89-F2E9-458D-8C2E-6552EFE83C6F}" destId="{0B1B5706-C1BF-4B9E-A5E5-C9560E89592A}" srcOrd="1" destOrd="0" presId="urn:microsoft.com/office/officeart/2005/8/layout/lProcess1"/>
    <dgm:cxn modelId="{E6328966-A131-45FE-8412-B1F1DEEA3E26}" type="presParOf" srcId="{8A1DEC89-F2E9-458D-8C2E-6552EFE83C6F}" destId="{7C6B427A-D83A-43CF-93E7-3AF9A9CE38CE}" srcOrd="2" destOrd="0" presId="urn:microsoft.com/office/officeart/2005/8/layout/lProcess1"/>
    <dgm:cxn modelId="{5494940C-6AC4-4868-BF3E-6F1D37E46206}" type="presParOf" srcId="{8A1DEC89-F2E9-458D-8C2E-6552EFE83C6F}" destId="{BBADED8B-DE5E-4A05-AF46-48F50D69DB61}" srcOrd="3" destOrd="0" presId="urn:microsoft.com/office/officeart/2005/8/layout/lProcess1"/>
    <dgm:cxn modelId="{1CF5EE9F-FEF7-4B89-B8E4-627A6ECAB1E1}" type="presParOf" srcId="{8A1DEC89-F2E9-458D-8C2E-6552EFE83C6F}" destId="{37FF9C4E-C726-4AAF-B0EB-D97EC5AAF76E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1F73A7-7B2F-4DDE-83E5-6D36E5FF6986}" type="doc">
      <dgm:prSet loTypeId="urn:microsoft.com/office/officeart/2005/8/layout/hierarchy4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00DA99E5-F3FD-40E3-8D06-766F83B1D047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Sistema Institucional de Archivos</a:t>
          </a:r>
        </a:p>
      </dgm:t>
    </dgm:pt>
    <dgm:pt modelId="{E34676AC-2D4D-4C5D-82B8-8B3D3FE283CA}" type="parTrans" cxnId="{30AEE835-D936-4D3A-80BA-F0F6437F7A35}">
      <dgm:prSet custT="1"/>
      <dgm:spPr/>
      <dgm:t>
        <a:bodyPr/>
        <a:lstStyle/>
        <a:p>
          <a:endParaRPr lang="es-MX" sz="1400"/>
        </a:p>
      </dgm:t>
    </dgm:pt>
    <dgm:pt modelId="{75171E14-189D-401A-B41C-0BFAB8DFD9A9}" type="sibTrans" cxnId="{30AEE835-D936-4D3A-80BA-F0F6437F7A35}">
      <dgm:prSet/>
      <dgm:spPr/>
      <dgm:t>
        <a:bodyPr/>
        <a:lstStyle/>
        <a:p>
          <a:endParaRPr lang="es-MX" sz="1400"/>
        </a:p>
      </dgm:t>
    </dgm:pt>
    <dgm:pt modelId="{08B34BB2-8B39-4B6E-BEEC-80D817A08568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>
            <a:spcAft>
              <a:spcPts val="0"/>
            </a:spcAft>
          </a:pPr>
          <a:r>
            <a:rPr lang="es-MX" sz="14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Correspon</a:t>
          </a:r>
          <a:r>
            <a:rPr lang="es-MX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</a:p>
        <a:p>
          <a:pPr>
            <a:spcAft>
              <a:spcPts val="0"/>
            </a:spcAft>
          </a:pPr>
          <a:r>
            <a:rPr lang="es-MX" sz="14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dencia</a:t>
          </a:r>
          <a:r>
            <a:rPr lang="es-MX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/ </a:t>
          </a:r>
        </a:p>
        <a:p>
          <a:pPr>
            <a:spcAft>
              <a:spcPts val="0"/>
            </a:spcAft>
          </a:pPr>
          <a:r>
            <a:rPr lang="es-MX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Oficialía de partes</a:t>
          </a:r>
        </a:p>
        <a:p>
          <a:pPr>
            <a:spcAft>
              <a:spcPts val="0"/>
            </a:spcAft>
          </a:pPr>
          <a:r>
            <a:rPr lang="es-MX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*</a:t>
          </a:r>
        </a:p>
      </dgm:t>
    </dgm:pt>
    <dgm:pt modelId="{362D0B8C-40FA-4D04-BF74-18103D5CF678}" type="parTrans" cxnId="{7C0D1983-E781-46EB-8180-1A592EC63F24}">
      <dgm:prSet custT="1"/>
      <dgm:spPr/>
      <dgm:t>
        <a:bodyPr/>
        <a:lstStyle/>
        <a:p>
          <a:endParaRPr lang="es-MX" sz="1400"/>
        </a:p>
      </dgm:t>
    </dgm:pt>
    <dgm:pt modelId="{85905502-31CC-4189-9667-94EFAB835AAA}" type="sibTrans" cxnId="{7C0D1983-E781-46EB-8180-1A592EC63F24}">
      <dgm:prSet/>
      <dgm:spPr/>
      <dgm:t>
        <a:bodyPr/>
        <a:lstStyle/>
        <a:p>
          <a:endParaRPr lang="es-MX" sz="1400"/>
        </a:p>
      </dgm:t>
    </dgm:pt>
    <dgm:pt modelId="{245378B3-5C16-4E0C-B2E6-12192513B916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MX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II. Instancias Operativas</a:t>
          </a:r>
        </a:p>
      </dgm:t>
    </dgm:pt>
    <dgm:pt modelId="{787FCBD2-0423-4A6E-9987-AB113664D6DD}" type="sibTrans" cxnId="{03AC3FB9-DB32-4693-B833-8638ADCA2DD4}">
      <dgm:prSet/>
      <dgm:spPr/>
      <dgm:t>
        <a:bodyPr/>
        <a:lstStyle/>
        <a:p>
          <a:endParaRPr lang="es-MX" sz="1400"/>
        </a:p>
      </dgm:t>
    </dgm:pt>
    <dgm:pt modelId="{0DB72A0B-CB0C-4821-BCCD-59C1BFFD3428}" type="parTrans" cxnId="{03AC3FB9-DB32-4693-B833-8638ADCA2DD4}">
      <dgm:prSet custT="1"/>
      <dgm:spPr>
        <a:ln>
          <a:solidFill>
            <a:schemeClr val="accent6"/>
          </a:solidFill>
        </a:ln>
      </dgm:spPr>
      <dgm:t>
        <a:bodyPr/>
        <a:lstStyle/>
        <a:p>
          <a:endParaRPr lang="es-MX" sz="1400"/>
        </a:p>
      </dgm:t>
    </dgm:pt>
    <dgm:pt modelId="{415C84CF-35A2-4377-9C4D-2084BE69AFEF}">
      <dgm:prSet phldrT="[Texto]" custT="1"/>
      <dgm:spPr>
        <a:solidFill>
          <a:srgbClr val="0070C0"/>
        </a:solidFill>
      </dgm:spPr>
      <dgm:t>
        <a:bodyPr/>
        <a:lstStyle/>
        <a:p>
          <a:pPr>
            <a:spcAft>
              <a:spcPts val="0"/>
            </a:spcAft>
          </a:pPr>
          <a:r>
            <a:rPr lang="es-MX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Área Coordinadora de Archivos</a:t>
          </a:r>
        </a:p>
        <a:p>
          <a:pPr>
            <a:spcAft>
              <a:spcPts val="0"/>
            </a:spcAft>
          </a:pPr>
          <a:r>
            <a:rPr lang="es-MX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*</a:t>
          </a:r>
        </a:p>
      </dgm:t>
    </dgm:pt>
    <dgm:pt modelId="{CC08142A-B390-4157-8C3C-BD0E91A937A4}" type="parTrans" cxnId="{F37CA1A3-07D3-48F5-AA94-6A7B325D3D0D}">
      <dgm:prSet/>
      <dgm:spPr/>
      <dgm:t>
        <a:bodyPr/>
        <a:lstStyle/>
        <a:p>
          <a:endParaRPr lang="es-MX"/>
        </a:p>
      </dgm:t>
    </dgm:pt>
    <dgm:pt modelId="{A5555A4B-E0D9-47B5-816C-26B3513F6662}" type="sibTrans" cxnId="{F37CA1A3-07D3-48F5-AA94-6A7B325D3D0D}">
      <dgm:prSet/>
      <dgm:spPr/>
      <dgm:t>
        <a:bodyPr/>
        <a:lstStyle/>
        <a:p>
          <a:endParaRPr lang="es-MX"/>
        </a:p>
      </dgm:t>
    </dgm:pt>
    <dgm:pt modelId="{5121500E-3E98-4F9A-A5D9-63A6A926F4AC}">
      <dgm:prSet phldrT="[Texto]" custT="1"/>
      <dgm:spPr>
        <a:solidFill>
          <a:srgbClr val="0099FF"/>
        </a:solidFill>
      </dgm:spPr>
      <dgm:t>
        <a:bodyPr/>
        <a:lstStyle/>
        <a:p>
          <a:pPr>
            <a:spcAft>
              <a:spcPts val="0"/>
            </a:spcAft>
          </a:pPr>
          <a:r>
            <a:rPr lang="es-MX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Comité de Transparencia</a:t>
          </a:r>
        </a:p>
      </dgm:t>
    </dgm:pt>
    <dgm:pt modelId="{69FE781B-A967-42BA-9B80-C0FDD2055FBD}" type="sibTrans" cxnId="{97DBD6C6-96F7-410B-B984-8E152C73BE8D}">
      <dgm:prSet/>
      <dgm:spPr/>
      <dgm:t>
        <a:bodyPr/>
        <a:lstStyle/>
        <a:p>
          <a:endParaRPr lang="es-MX" sz="1400"/>
        </a:p>
      </dgm:t>
    </dgm:pt>
    <dgm:pt modelId="{DB50F3E6-56A4-4176-8B6D-00D4104B91EC}" type="parTrans" cxnId="{97DBD6C6-96F7-410B-B984-8E152C73BE8D}">
      <dgm:prSet custT="1"/>
      <dgm:spPr/>
      <dgm:t>
        <a:bodyPr/>
        <a:lstStyle/>
        <a:p>
          <a:endParaRPr lang="es-MX" sz="1400"/>
        </a:p>
      </dgm:t>
    </dgm:pt>
    <dgm:pt modelId="{D34698C4-E736-41C7-82BF-E8837A1501D4}">
      <dgm:prSet phldrT="[Texto]" custT="1"/>
      <dgm:spPr>
        <a:solidFill>
          <a:schemeClr val="bg2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MX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Instancias normativas</a:t>
          </a:r>
        </a:p>
      </dgm:t>
    </dgm:pt>
    <dgm:pt modelId="{46593520-2ECC-43A8-908F-95ED9CC2D75B}" type="sibTrans" cxnId="{FA3ACE41-51B0-4DD8-A502-207E159C0AAC}">
      <dgm:prSet/>
      <dgm:spPr/>
      <dgm:t>
        <a:bodyPr/>
        <a:lstStyle/>
        <a:p>
          <a:endParaRPr lang="es-MX" sz="1400"/>
        </a:p>
      </dgm:t>
    </dgm:pt>
    <dgm:pt modelId="{970E5B81-AB41-4C4F-AB57-E408D3404A20}" type="parTrans" cxnId="{FA3ACE41-51B0-4DD8-A502-207E159C0AAC}">
      <dgm:prSet custT="1"/>
      <dgm:spPr>
        <a:ln>
          <a:solidFill>
            <a:schemeClr val="accent6"/>
          </a:solidFill>
        </a:ln>
      </dgm:spPr>
      <dgm:t>
        <a:bodyPr/>
        <a:lstStyle/>
        <a:p>
          <a:endParaRPr lang="es-MX" sz="1400"/>
        </a:p>
      </dgm:t>
    </dgm:pt>
    <dgm:pt modelId="{18518D35-81AD-485F-ADD1-D4C16FFB6931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>
            <a:spcAft>
              <a:spcPts val="0"/>
            </a:spcAft>
          </a:pPr>
          <a:r>
            <a:rPr lang="es-MX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Archivo de Trámite</a:t>
          </a:r>
        </a:p>
        <a:p>
          <a:pPr>
            <a:spcAft>
              <a:spcPts val="0"/>
            </a:spcAft>
          </a:pPr>
          <a:r>
            <a:rPr lang="es-MX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*</a:t>
          </a:r>
        </a:p>
      </dgm:t>
    </dgm:pt>
    <dgm:pt modelId="{7B52FC82-27D7-44AC-9F85-DFFCBBC77FBF}" type="parTrans" cxnId="{625011ED-A592-4733-8785-7F6D19B8F431}">
      <dgm:prSet/>
      <dgm:spPr/>
      <dgm:t>
        <a:bodyPr/>
        <a:lstStyle/>
        <a:p>
          <a:endParaRPr lang="es-ES"/>
        </a:p>
      </dgm:t>
    </dgm:pt>
    <dgm:pt modelId="{7A312CF4-B6B8-41E3-8FF8-E53FAB48DE82}" type="sibTrans" cxnId="{625011ED-A592-4733-8785-7F6D19B8F431}">
      <dgm:prSet/>
      <dgm:spPr/>
      <dgm:t>
        <a:bodyPr/>
        <a:lstStyle/>
        <a:p>
          <a:endParaRPr lang="es-ES"/>
        </a:p>
      </dgm:t>
    </dgm:pt>
    <dgm:pt modelId="{22C5D864-09AB-4DA5-813F-F74BE34BF069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>
            <a:spcAft>
              <a:spcPts val="0"/>
            </a:spcAft>
          </a:pPr>
          <a:r>
            <a:rPr lang="es-MX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Archivo Concentra-</a:t>
          </a:r>
          <a:r>
            <a:rPr lang="es-MX" sz="1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ción</a:t>
          </a:r>
          <a:endParaRPr lang="es-MX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>
            <a:spcAft>
              <a:spcPts val="0"/>
            </a:spcAft>
          </a:pPr>
          <a:r>
            <a:rPr lang="es-MX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*</a:t>
          </a:r>
        </a:p>
      </dgm:t>
    </dgm:pt>
    <dgm:pt modelId="{851A53A5-0F98-4973-878F-01225BECE6BE}" type="parTrans" cxnId="{90FAFFCB-2A92-4434-81A6-4D453119A535}">
      <dgm:prSet/>
      <dgm:spPr/>
      <dgm:t>
        <a:bodyPr/>
        <a:lstStyle/>
        <a:p>
          <a:endParaRPr lang="es-ES"/>
        </a:p>
      </dgm:t>
    </dgm:pt>
    <dgm:pt modelId="{70A20453-1BC3-4D90-AC00-79FCBF9E1A38}" type="sibTrans" cxnId="{90FAFFCB-2A92-4434-81A6-4D453119A535}">
      <dgm:prSet/>
      <dgm:spPr/>
      <dgm:t>
        <a:bodyPr/>
        <a:lstStyle/>
        <a:p>
          <a:endParaRPr lang="es-ES"/>
        </a:p>
      </dgm:t>
    </dgm:pt>
    <dgm:pt modelId="{F86050F4-255C-448E-99D6-9C448D79D818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7030A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>
            <a:spcAft>
              <a:spcPts val="0"/>
            </a:spcAft>
          </a:pPr>
          <a:r>
            <a:rPr lang="es-MX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Archivo Histórico</a:t>
          </a:r>
        </a:p>
        <a:p>
          <a:pPr>
            <a:spcAft>
              <a:spcPts val="0"/>
            </a:spcAft>
          </a:pPr>
          <a:r>
            <a:rPr lang="es-MX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*</a:t>
          </a:r>
        </a:p>
      </dgm:t>
    </dgm:pt>
    <dgm:pt modelId="{4BC942B3-A44D-4EC3-B06C-454B539DBA95}" type="sibTrans" cxnId="{7FCCAC58-8968-4D7E-AE6B-CCB9D168F28E}">
      <dgm:prSet/>
      <dgm:spPr/>
      <dgm:t>
        <a:bodyPr/>
        <a:lstStyle/>
        <a:p>
          <a:endParaRPr lang="es-ES"/>
        </a:p>
      </dgm:t>
    </dgm:pt>
    <dgm:pt modelId="{C66392EA-66D2-4AED-933B-AD378B86DC93}" type="parTrans" cxnId="{7FCCAC58-8968-4D7E-AE6B-CCB9D168F28E}">
      <dgm:prSet/>
      <dgm:spPr/>
      <dgm:t>
        <a:bodyPr/>
        <a:lstStyle/>
        <a:p>
          <a:endParaRPr lang="es-ES"/>
        </a:p>
      </dgm:t>
    </dgm:pt>
    <dgm:pt modelId="{892486BC-6D79-44A0-9BEF-F1A0E6E8143B}" type="pres">
      <dgm:prSet presAssocID="{A81F73A7-7B2F-4DDE-83E5-6D36E5FF698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0F8531B-964A-424A-AD00-652EED162DC8}" type="pres">
      <dgm:prSet presAssocID="{00DA99E5-F3FD-40E3-8D06-766F83B1D047}" presName="vertOne" presStyleCnt="0"/>
      <dgm:spPr/>
    </dgm:pt>
    <dgm:pt modelId="{3CC60339-4292-4D8F-AF09-B4B2EA525C7C}" type="pres">
      <dgm:prSet presAssocID="{00DA99E5-F3FD-40E3-8D06-766F83B1D047}" presName="txOne" presStyleLbl="node0" presStyleIdx="0" presStyleCnt="1" custScaleY="24035" custLinFactNeighborX="-822" custLinFactNeighborY="-26396">
        <dgm:presLayoutVars>
          <dgm:chPref val="3"/>
        </dgm:presLayoutVars>
      </dgm:prSet>
      <dgm:spPr/>
    </dgm:pt>
    <dgm:pt modelId="{015907DA-7C7C-40B7-A142-E0CE9E6AF6A7}" type="pres">
      <dgm:prSet presAssocID="{00DA99E5-F3FD-40E3-8D06-766F83B1D047}" presName="parTransOne" presStyleCnt="0"/>
      <dgm:spPr/>
    </dgm:pt>
    <dgm:pt modelId="{43C93B13-F993-428D-96CD-7E4D6F536D53}" type="pres">
      <dgm:prSet presAssocID="{00DA99E5-F3FD-40E3-8D06-766F83B1D047}" presName="horzOne" presStyleCnt="0"/>
      <dgm:spPr/>
    </dgm:pt>
    <dgm:pt modelId="{CF5981AA-13D3-4E94-A2D8-DE19ECD2748F}" type="pres">
      <dgm:prSet presAssocID="{D34698C4-E736-41C7-82BF-E8837A1501D4}" presName="vertTwo" presStyleCnt="0"/>
      <dgm:spPr/>
    </dgm:pt>
    <dgm:pt modelId="{51483E98-8FA8-4CD3-B9FF-26E7091834F1}" type="pres">
      <dgm:prSet presAssocID="{D34698C4-E736-41C7-82BF-E8837A1501D4}" presName="txTwo" presStyleLbl="node2" presStyleIdx="0" presStyleCnt="2" custScaleY="21085">
        <dgm:presLayoutVars>
          <dgm:chPref val="3"/>
        </dgm:presLayoutVars>
      </dgm:prSet>
      <dgm:spPr/>
    </dgm:pt>
    <dgm:pt modelId="{685B5F6E-9DEC-4818-AD77-F9F9DECEA450}" type="pres">
      <dgm:prSet presAssocID="{D34698C4-E736-41C7-82BF-E8837A1501D4}" presName="parTransTwo" presStyleCnt="0"/>
      <dgm:spPr/>
    </dgm:pt>
    <dgm:pt modelId="{F8E6E541-CD52-4481-B626-3303D277235D}" type="pres">
      <dgm:prSet presAssocID="{D34698C4-E736-41C7-82BF-E8837A1501D4}" presName="horzTwo" presStyleCnt="0"/>
      <dgm:spPr/>
    </dgm:pt>
    <dgm:pt modelId="{244C6859-C59C-480B-8B72-ED2F17780046}" type="pres">
      <dgm:prSet presAssocID="{415C84CF-35A2-4377-9C4D-2084BE69AFEF}" presName="vertThree" presStyleCnt="0"/>
      <dgm:spPr/>
    </dgm:pt>
    <dgm:pt modelId="{B748E3BC-23FB-4AF7-92B2-1D4A9032BA57}" type="pres">
      <dgm:prSet presAssocID="{415C84CF-35A2-4377-9C4D-2084BE69AFEF}" presName="txThree" presStyleLbl="node3" presStyleIdx="0" presStyleCnt="6" custScaleX="108299">
        <dgm:presLayoutVars>
          <dgm:chPref val="3"/>
        </dgm:presLayoutVars>
      </dgm:prSet>
      <dgm:spPr/>
    </dgm:pt>
    <dgm:pt modelId="{73F7226F-C3D8-476C-8F19-F22B4A6F7B34}" type="pres">
      <dgm:prSet presAssocID="{415C84CF-35A2-4377-9C4D-2084BE69AFEF}" presName="horzThree" presStyleCnt="0"/>
      <dgm:spPr/>
    </dgm:pt>
    <dgm:pt modelId="{4BAD0CCB-741C-45ED-8A57-C64564918D07}" type="pres">
      <dgm:prSet presAssocID="{A5555A4B-E0D9-47B5-816C-26B3513F6662}" presName="sibSpaceThree" presStyleCnt="0"/>
      <dgm:spPr/>
    </dgm:pt>
    <dgm:pt modelId="{8F48B3BF-A7BA-4914-84E1-B1F603FB1060}" type="pres">
      <dgm:prSet presAssocID="{5121500E-3E98-4F9A-A5D9-63A6A926F4AC}" presName="vertThree" presStyleCnt="0"/>
      <dgm:spPr/>
    </dgm:pt>
    <dgm:pt modelId="{8F0723AE-9AA6-4974-800B-EC340223AC91}" type="pres">
      <dgm:prSet presAssocID="{5121500E-3E98-4F9A-A5D9-63A6A926F4AC}" presName="txThree" presStyleLbl="node3" presStyleIdx="1" presStyleCnt="6" custScaleX="107945">
        <dgm:presLayoutVars>
          <dgm:chPref val="3"/>
        </dgm:presLayoutVars>
      </dgm:prSet>
      <dgm:spPr/>
    </dgm:pt>
    <dgm:pt modelId="{45DA6C15-ADBA-4E58-9F81-9E4ECF31F305}" type="pres">
      <dgm:prSet presAssocID="{5121500E-3E98-4F9A-A5D9-63A6A926F4AC}" presName="horzThree" presStyleCnt="0"/>
      <dgm:spPr/>
    </dgm:pt>
    <dgm:pt modelId="{F0AEFB33-C376-4F8A-81C6-871A41AB22AE}" type="pres">
      <dgm:prSet presAssocID="{46593520-2ECC-43A8-908F-95ED9CC2D75B}" presName="sibSpaceTwo" presStyleCnt="0"/>
      <dgm:spPr/>
    </dgm:pt>
    <dgm:pt modelId="{233E3B28-F735-4450-AFAD-A7A3904A7B16}" type="pres">
      <dgm:prSet presAssocID="{245378B3-5C16-4E0C-B2E6-12192513B916}" presName="vertTwo" presStyleCnt="0"/>
      <dgm:spPr/>
    </dgm:pt>
    <dgm:pt modelId="{ED58F3F0-A334-42A7-B782-26FF9CBD67FF}" type="pres">
      <dgm:prSet presAssocID="{245378B3-5C16-4E0C-B2E6-12192513B916}" presName="txTwo" presStyleLbl="node2" presStyleIdx="1" presStyleCnt="2" custScaleY="21634">
        <dgm:presLayoutVars>
          <dgm:chPref val="3"/>
        </dgm:presLayoutVars>
      </dgm:prSet>
      <dgm:spPr/>
    </dgm:pt>
    <dgm:pt modelId="{6CC659B2-01E9-4AEF-914D-73D2193E8DAF}" type="pres">
      <dgm:prSet presAssocID="{245378B3-5C16-4E0C-B2E6-12192513B916}" presName="parTransTwo" presStyleCnt="0"/>
      <dgm:spPr/>
    </dgm:pt>
    <dgm:pt modelId="{238A44E5-7446-4B3B-8B8C-FE5890A28C3B}" type="pres">
      <dgm:prSet presAssocID="{245378B3-5C16-4E0C-B2E6-12192513B916}" presName="horzTwo" presStyleCnt="0"/>
      <dgm:spPr/>
    </dgm:pt>
    <dgm:pt modelId="{BC42347F-575B-4EBF-B305-3887C36A1033}" type="pres">
      <dgm:prSet presAssocID="{08B34BB2-8B39-4B6E-BEEC-80D817A08568}" presName="vertThree" presStyleCnt="0"/>
      <dgm:spPr/>
    </dgm:pt>
    <dgm:pt modelId="{BED9E928-65BB-41FD-A165-2CE921AD37C3}" type="pres">
      <dgm:prSet presAssocID="{08B34BB2-8B39-4B6E-BEEC-80D817A08568}" presName="txThree" presStyleLbl="node3" presStyleIdx="2" presStyleCnt="6" custScaleX="105198" custScaleY="99008">
        <dgm:presLayoutVars>
          <dgm:chPref val="3"/>
        </dgm:presLayoutVars>
      </dgm:prSet>
      <dgm:spPr/>
    </dgm:pt>
    <dgm:pt modelId="{DE9CC432-3E18-42C0-BE76-E0C201F8670C}" type="pres">
      <dgm:prSet presAssocID="{08B34BB2-8B39-4B6E-BEEC-80D817A08568}" presName="horzThree" presStyleCnt="0"/>
      <dgm:spPr/>
    </dgm:pt>
    <dgm:pt modelId="{E51AAAF7-284A-49DB-B9D1-C7F2176880E2}" type="pres">
      <dgm:prSet presAssocID="{85905502-31CC-4189-9667-94EFAB835AAA}" presName="sibSpaceThree" presStyleCnt="0"/>
      <dgm:spPr/>
    </dgm:pt>
    <dgm:pt modelId="{E9AB8516-B62A-4E73-ACDF-B90909062318}" type="pres">
      <dgm:prSet presAssocID="{18518D35-81AD-485F-ADD1-D4C16FFB6931}" presName="vertThree" presStyleCnt="0"/>
      <dgm:spPr/>
    </dgm:pt>
    <dgm:pt modelId="{004387C5-A5B5-47E5-BB42-304E23FCE086}" type="pres">
      <dgm:prSet presAssocID="{18518D35-81AD-485F-ADD1-D4C16FFB6931}" presName="txThree" presStyleLbl="node3" presStyleIdx="3" presStyleCnt="6">
        <dgm:presLayoutVars>
          <dgm:chPref val="3"/>
        </dgm:presLayoutVars>
      </dgm:prSet>
      <dgm:spPr/>
    </dgm:pt>
    <dgm:pt modelId="{B0ABC615-9CAB-44F8-A56D-26554F88D3DC}" type="pres">
      <dgm:prSet presAssocID="{18518D35-81AD-485F-ADD1-D4C16FFB6931}" presName="horzThree" presStyleCnt="0"/>
      <dgm:spPr/>
    </dgm:pt>
    <dgm:pt modelId="{2092CE77-EA04-4593-A624-3623B348B5A7}" type="pres">
      <dgm:prSet presAssocID="{7A312CF4-B6B8-41E3-8FF8-E53FAB48DE82}" presName="sibSpaceThree" presStyleCnt="0"/>
      <dgm:spPr/>
    </dgm:pt>
    <dgm:pt modelId="{E8687559-8096-45B2-B9EE-E7E0AF273709}" type="pres">
      <dgm:prSet presAssocID="{22C5D864-09AB-4DA5-813F-F74BE34BF069}" presName="vertThree" presStyleCnt="0"/>
      <dgm:spPr/>
    </dgm:pt>
    <dgm:pt modelId="{16A40B54-7711-4D16-8889-3D9AAFD08CF4}" type="pres">
      <dgm:prSet presAssocID="{22C5D864-09AB-4DA5-813F-F74BE34BF069}" presName="txThree" presStyleLbl="node3" presStyleIdx="4" presStyleCnt="6">
        <dgm:presLayoutVars>
          <dgm:chPref val="3"/>
        </dgm:presLayoutVars>
      </dgm:prSet>
      <dgm:spPr/>
    </dgm:pt>
    <dgm:pt modelId="{995F61B5-B5B1-4934-B901-9E3B973A4DA8}" type="pres">
      <dgm:prSet presAssocID="{22C5D864-09AB-4DA5-813F-F74BE34BF069}" presName="horzThree" presStyleCnt="0"/>
      <dgm:spPr/>
    </dgm:pt>
    <dgm:pt modelId="{F8963876-9600-49BF-8F44-F25647627161}" type="pres">
      <dgm:prSet presAssocID="{70A20453-1BC3-4D90-AC00-79FCBF9E1A38}" presName="sibSpaceThree" presStyleCnt="0"/>
      <dgm:spPr/>
    </dgm:pt>
    <dgm:pt modelId="{515513B4-0ED4-45F7-ABE4-D4FB2A74FB6A}" type="pres">
      <dgm:prSet presAssocID="{F86050F4-255C-448E-99D6-9C448D79D818}" presName="vertThree" presStyleCnt="0"/>
      <dgm:spPr/>
    </dgm:pt>
    <dgm:pt modelId="{D89F2CEA-08D9-4964-8BF7-37A1C7A5C65A}" type="pres">
      <dgm:prSet presAssocID="{F86050F4-255C-448E-99D6-9C448D79D818}" presName="txThree" presStyleLbl="node3" presStyleIdx="5" presStyleCnt="6">
        <dgm:presLayoutVars>
          <dgm:chPref val="3"/>
        </dgm:presLayoutVars>
      </dgm:prSet>
      <dgm:spPr/>
    </dgm:pt>
    <dgm:pt modelId="{C0F2980D-11D8-4C29-B406-4B9780E43F14}" type="pres">
      <dgm:prSet presAssocID="{F86050F4-255C-448E-99D6-9C448D79D818}" presName="horzThree" presStyleCnt="0"/>
      <dgm:spPr/>
    </dgm:pt>
  </dgm:ptLst>
  <dgm:cxnLst>
    <dgm:cxn modelId="{14ECF50C-8909-4E57-AE2F-1F6F850FC06F}" type="presOf" srcId="{00DA99E5-F3FD-40E3-8D06-766F83B1D047}" destId="{3CC60339-4292-4D8F-AF09-B4B2EA525C7C}" srcOrd="0" destOrd="0" presId="urn:microsoft.com/office/officeart/2005/8/layout/hierarchy4"/>
    <dgm:cxn modelId="{48675E1A-EC6A-479A-8631-8D58FC31DB19}" type="presOf" srcId="{A81F73A7-7B2F-4DDE-83E5-6D36E5FF6986}" destId="{892486BC-6D79-44A0-9BEF-F1A0E6E8143B}" srcOrd="0" destOrd="0" presId="urn:microsoft.com/office/officeart/2005/8/layout/hierarchy4"/>
    <dgm:cxn modelId="{5D76541E-74B6-4EEF-932B-3565F6375399}" type="presOf" srcId="{08B34BB2-8B39-4B6E-BEEC-80D817A08568}" destId="{BED9E928-65BB-41FD-A165-2CE921AD37C3}" srcOrd="0" destOrd="0" presId="urn:microsoft.com/office/officeart/2005/8/layout/hierarchy4"/>
    <dgm:cxn modelId="{30AEE835-D936-4D3A-80BA-F0F6437F7A35}" srcId="{A81F73A7-7B2F-4DDE-83E5-6D36E5FF6986}" destId="{00DA99E5-F3FD-40E3-8D06-766F83B1D047}" srcOrd="0" destOrd="0" parTransId="{E34676AC-2D4D-4C5D-82B8-8B3D3FE283CA}" sibTransId="{75171E14-189D-401A-B41C-0BFAB8DFD9A9}"/>
    <dgm:cxn modelId="{BEE14F37-9389-409F-B7CA-6CCBD248EE19}" type="presOf" srcId="{415C84CF-35A2-4377-9C4D-2084BE69AFEF}" destId="{B748E3BC-23FB-4AF7-92B2-1D4A9032BA57}" srcOrd="0" destOrd="0" presId="urn:microsoft.com/office/officeart/2005/8/layout/hierarchy4"/>
    <dgm:cxn modelId="{FA3ACE41-51B0-4DD8-A502-207E159C0AAC}" srcId="{00DA99E5-F3FD-40E3-8D06-766F83B1D047}" destId="{D34698C4-E736-41C7-82BF-E8837A1501D4}" srcOrd="0" destOrd="0" parTransId="{970E5B81-AB41-4C4F-AB57-E408D3404A20}" sibTransId="{46593520-2ECC-43A8-908F-95ED9CC2D75B}"/>
    <dgm:cxn modelId="{CD839263-96C1-4248-A937-B1AD96631325}" type="presOf" srcId="{F86050F4-255C-448E-99D6-9C448D79D818}" destId="{D89F2CEA-08D9-4964-8BF7-37A1C7A5C65A}" srcOrd="0" destOrd="0" presId="urn:microsoft.com/office/officeart/2005/8/layout/hierarchy4"/>
    <dgm:cxn modelId="{7FCCAC58-8968-4D7E-AE6B-CCB9D168F28E}" srcId="{245378B3-5C16-4E0C-B2E6-12192513B916}" destId="{F86050F4-255C-448E-99D6-9C448D79D818}" srcOrd="3" destOrd="0" parTransId="{C66392EA-66D2-4AED-933B-AD378B86DC93}" sibTransId="{4BC942B3-A44D-4EC3-B06C-454B539DBA95}"/>
    <dgm:cxn modelId="{73F2C57A-7D9D-412C-9338-CF15C9D960AB}" type="presOf" srcId="{5121500E-3E98-4F9A-A5D9-63A6A926F4AC}" destId="{8F0723AE-9AA6-4974-800B-EC340223AC91}" srcOrd="0" destOrd="0" presId="urn:microsoft.com/office/officeart/2005/8/layout/hierarchy4"/>
    <dgm:cxn modelId="{7C0D1983-E781-46EB-8180-1A592EC63F24}" srcId="{245378B3-5C16-4E0C-B2E6-12192513B916}" destId="{08B34BB2-8B39-4B6E-BEEC-80D817A08568}" srcOrd="0" destOrd="0" parTransId="{362D0B8C-40FA-4D04-BF74-18103D5CF678}" sibTransId="{85905502-31CC-4189-9667-94EFAB835AAA}"/>
    <dgm:cxn modelId="{F37CA1A3-07D3-48F5-AA94-6A7B325D3D0D}" srcId="{D34698C4-E736-41C7-82BF-E8837A1501D4}" destId="{415C84CF-35A2-4377-9C4D-2084BE69AFEF}" srcOrd="0" destOrd="0" parTransId="{CC08142A-B390-4157-8C3C-BD0E91A937A4}" sibTransId="{A5555A4B-E0D9-47B5-816C-26B3513F6662}"/>
    <dgm:cxn modelId="{58905CA4-DAFA-4CB5-A1E7-7EF19096A2CF}" type="presOf" srcId="{18518D35-81AD-485F-ADD1-D4C16FFB6931}" destId="{004387C5-A5B5-47E5-BB42-304E23FCE086}" srcOrd="0" destOrd="0" presId="urn:microsoft.com/office/officeart/2005/8/layout/hierarchy4"/>
    <dgm:cxn modelId="{03AC3FB9-DB32-4693-B833-8638ADCA2DD4}" srcId="{00DA99E5-F3FD-40E3-8D06-766F83B1D047}" destId="{245378B3-5C16-4E0C-B2E6-12192513B916}" srcOrd="1" destOrd="0" parTransId="{0DB72A0B-CB0C-4821-BCCD-59C1BFFD3428}" sibTransId="{787FCBD2-0423-4A6E-9987-AB113664D6DD}"/>
    <dgm:cxn modelId="{D31F6DC3-39C8-4B95-B5FF-CC5EE6E1DEF7}" type="presOf" srcId="{245378B3-5C16-4E0C-B2E6-12192513B916}" destId="{ED58F3F0-A334-42A7-B782-26FF9CBD67FF}" srcOrd="0" destOrd="0" presId="urn:microsoft.com/office/officeart/2005/8/layout/hierarchy4"/>
    <dgm:cxn modelId="{97DBD6C6-96F7-410B-B984-8E152C73BE8D}" srcId="{D34698C4-E736-41C7-82BF-E8837A1501D4}" destId="{5121500E-3E98-4F9A-A5D9-63A6A926F4AC}" srcOrd="1" destOrd="0" parTransId="{DB50F3E6-56A4-4176-8B6D-00D4104B91EC}" sibTransId="{69FE781B-A967-42BA-9B80-C0FDD2055FBD}"/>
    <dgm:cxn modelId="{90FAFFCB-2A92-4434-81A6-4D453119A535}" srcId="{245378B3-5C16-4E0C-B2E6-12192513B916}" destId="{22C5D864-09AB-4DA5-813F-F74BE34BF069}" srcOrd="2" destOrd="0" parTransId="{851A53A5-0F98-4973-878F-01225BECE6BE}" sibTransId="{70A20453-1BC3-4D90-AC00-79FCBF9E1A38}"/>
    <dgm:cxn modelId="{B8FB81E8-47ED-497B-B415-DA22DC8E5470}" type="presOf" srcId="{D34698C4-E736-41C7-82BF-E8837A1501D4}" destId="{51483E98-8FA8-4CD3-B9FF-26E7091834F1}" srcOrd="0" destOrd="0" presId="urn:microsoft.com/office/officeart/2005/8/layout/hierarchy4"/>
    <dgm:cxn modelId="{0EAF7AEB-0212-4805-81DC-556993F86C08}" type="presOf" srcId="{22C5D864-09AB-4DA5-813F-F74BE34BF069}" destId="{16A40B54-7711-4D16-8889-3D9AAFD08CF4}" srcOrd="0" destOrd="0" presId="urn:microsoft.com/office/officeart/2005/8/layout/hierarchy4"/>
    <dgm:cxn modelId="{625011ED-A592-4733-8785-7F6D19B8F431}" srcId="{245378B3-5C16-4E0C-B2E6-12192513B916}" destId="{18518D35-81AD-485F-ADD1-D4C16FFB6931}" srcOrd="1" destOrd="0" parTransId="{7B52FC82-27D7-44AC-9F85-DFFCBBC77FBF}" sibTransId="{7A312CF4-B6B8-41E3-8FF8-E53FAB48DE82}"/>
    <dgm:cxn modelId="{81AA1199-B641-409A-8C17-D6A15438858A}" type="presParOf" srcId="{892486BC-6D79-44A0-9BEF-F1A0E6E8143B}" destId="{10F8531B-964A-424A-AD00-652EED162DC8}" srcOrd="0" destOrd="0" presId="urn:microsoft.com/office/officeart/2005/8/layout/hierarchy4"/>
    <dgm:cxn modelId="{8489D102-A127-434B-A243-06F62111DDC1}" type="presParOf" srcId="{10F8531B-964A-424A-AD00-652EED162DC8}" destId="{3CC60339-4292-4D8F-AF09-B4B2EA525C7C}" srcOrd="0" destOrd="0" presId="urn:microsoft.com/office/officeart/2005/8/layout/hierarchy4"/>
    <dgm:cxn modelId="{AAFF9442-E692-4F24-A666-691B588FBB84}" type="presParOf" srcId="{10F8531B-964A-424A-AD00-652EED162DC8}" destId="{015907DA-7C7C-40B7-A142-E0CE9E6AF6A7}" srcOrd="1" destOrd="0" presId="urn:microsoft.com/office/officeart/2005/8/layout/hierarchy4"/>
    <dgm:cxn modelId="{1C575761-E13A-49B8-81B8-0A9A7092D524}" type="presParOf" srcId="{10F8531B-964A-424A-AD00-652EED162DC8}" destId="{43C93B13-F993-428D-96CD-7E4D6F536D53}" srcOrd="2" destOrd="0" presId="urn:microsoft.com/office/officeart/2005/8/layout/hierarchy4"/>
    <dgm:cxn modelId="{96DBBA84-37BC-4C01-9500-4932F13A824D}" type="presParOf" srcId="{43C93B13-F993-428D-96CD-7E4D6F536D53}" destId="{CF5981AA-13D3-4E94-A2D8-DE19ECD2748F}" srcOrd="0" destOrd="0" presId="urn:microsoft.com/office/officeart/2005/8/layout/hierarchy4"/>
    <dgm:cxn modelId="{725F3C20-05AF-4445-A8C6-E37E095E9836}" type="presParOf" srcId="{CF5981AA-13D3-4E94-A2D8-DE19ECD2748F}" destId="{51483E98-8FA8-4CD3-B9FF-26E7091834F1}" srcOrd="0" destOrd="0" presId="urn:microsoft.com/office/officeart/2005/8/layout/hierarchy4"/>
    <dgm:cxn modelId="{4522F451-481E-4993-B939-437B45EB60A1}" type="presParOf" srcId="{CF5981AA-13D3-4E94-A2D8-DE19ECD2748F}" destId="{685B5F6E-9DEC-4818-AD77-F9F9DECEA450}" srcOrd="1" destOrd="0" presId="urn:microsoft.com/office/officeart/2005/8/layout/hierarchy4"/>
    <dgm:cxn modelId="{791E0992-FDC2-43F3-896D-568DC56E97A3}" type="presParOf" srcId="{CF5981AA-13D3-4E94-A2D8-DE19ECD2748F}" destId="{F8E6E541-CD52-4481-B626-3303D277235D}" srcOrd="2" destOrd="0" presId="urn:microsoft.com/office/officeart/2005/8/layout/hierarchy4"/>
    <dgm:cxn modelId="{77E12C2C-4020-4FA6-9D03-2A35070F58A8}" type="presParOf" srcId="{F8E6E541-CD52-4481-B626-3303D277235D}" destId="{244C6859-C59C-480B-8B72-ED2F17780046}" srcOrd="0" destOrd="0" presId="urn:microsoft.com/office/officeart/2005/8/layout/hierarchy4"/>
    <dgm:cxn modelId="{1FD1B5A2-FCF3-4824-AEB9-5FEC23B28CF6}" type="presParOf" srcId="{244C6859-C59C-480B-8B72-ED2F17780046}" destId="{B748E3BC-23FB-4AF7-92B2-1D4A9032BA57}" srcOrd="0" destOrd="0" presId="urn:microsoft.com/office/officeart/2005/8/layout/hierarchy4"/>
    <dgm:cxn modelId="{57E6CDFD-E647-499F-AF5F-A11A805BEFF4}" type="presParOf" srcId="{244C6859-C59C-480B-8B72-ED2F17780046}" destId="{73F7226F-C3D8-476C-8F19-F22B4A6F7B34}" srcOrd="1" destOrd="0" presId="urn:microsoft.com/office/officeart/2005/8/layout/hierarchy4"/>
    <dgm:cxn modelId="{A0940A13-55DC-4339-81BF-8D003E792513}" type="presParOf" srcId="{F8E6E541-CD52-4481-B626-3303D277235D}" destId="{4BAD0CCB-741C-45ED-8A57-C64564918D07}" srcOrd="1" destOrd="0" presId="urn:microsoft.com/office/officeart/2005/8/layout/hierarchy4"/>
    <dgm:cxn modelId="{545116CA-BF0C-4C3C-AEF3-13305BF0B3D2}" type="presParOf" srcId="{F8E6E541-CD52-4481-B626-3303D277235D}" destId="{8F48B3BF-A7BA-4914-84E1-B1F603FB1060}" srcOrd="2" destOrd="0" presId="urn:microsoft.com/office/officeart/2005/8/layout/hierarchy4"/>
    <dgm:cxn modelId="{95E078E0-F30F-433D-B0C7-CFAC4453E65A}" type="presParOf" srcId="{8F48B3BF-A7BA-4914-84E1-B1F603FB1060}" destId="{8F0723AE-9AA6-4974-800B-EC340223AC91}" srcOrd="0" destOrd="0" presId="urn:microsoft.com/office/officeart/2005/8/layout/hierarchy4"/>
    <dgm:cxn modelId="{B302CF72-2A2A-442C-9D1C-84B3060663BB}" type="presParOf" srcId="{8F48B3BF-A7BA-4914-84E1-B1F603FB1060}" destId="{45DA6C15-ADBA-4E58-9F81-9E4ECF31F305}" srcOrd="1" destOrd="0" presId="urn:microsoft.com/office/officeart/2005/8/layout/hierarchy4"/>
    <dgm:cxn modelId="{518A8C59-5B84-48C9-A4FC-98F8AAB4DF52}" type="presParOf" srcId="{43C93B13-F993-428D-96CD-7E4D6F536D53}" destId="{F0AEFB33-C376-4F8A-81C6-871A41AB22AE}" srcOrd="1" destOrd="0" presId="urn:microsoft.com/office/officeart/2005/8/layout/hierarchy4"/>
    <dgm:cxn modelId="{48B98565-2F74-4BD9-8316-713CF9726163}" type="presParOf" srcId="{43C93B13-F993-428D-96CD-7E4D6F536D53}" destId="{233E3B28-F735-4450-AFAD-A7A3904A7B16}" srcOrd="2" destOrd="0" presId="urn:microsoft.com/office/officeart/2005/8/layout/hierarchy4"/>
    <dgm:cxn modelId="{8A108F8F-4A0E-44A6-B585-3EFBACC6B27C}" type="presParOf" srcId="{233E3B28-F735-4450-AFAD-A7A3904A7B16}" destId="{ED58F3F0-A334-42A7-B782-26FF9CBD67FF}" srcOrd="0" destOrd="0" presId="urn:microsoft.com/office/officeart/2005/8/layout/hierarchy4"/>
    <dgm:cxn modelId="{EE985093-1FA6-413C-887F-9C24AB5D9CB3}" type="presParOf" srcId="{233E3B28-F735-4450-AFAD-A7A3904A7B16}" destId="{6CC659B2-01E9-4AEF-914D-73D2193E8DAF}" srcOrd="1" destOrd="0" presId="urn:microsoft.com/office/officeart/2005/8/layout/hierarchy4"/>
    <dgm:cxn modelId="{2F9A3828-81FD-47A2-A40F-5E1C39F4224D}" type="presParOf" srcId="{233E3B28-F735-4450-AFAD-A7A3904A7B16}" destId="{238A44E5-7446-4B3B-8B8C-FE5890A28C3B}" srcOrd="2" destOrd="0" presId="urn:microsoft.com/office/officeart/2005/8/layout/hierarchy4"/>
    <dgm:cxn modelId="{29883ACD-C3E5-42D4-AA31-4B682573B6AA}" type="presParOf" srcId="{238A44E5-7446-4B3B-8B8C-FE5890A28C3B}" destId="{BC42347F-575B-4EBF-B305-3887C36A1033}" srcOrd="0" destOrd="0" presId="urn:microsoft.com/office/officeart/2005/8/layout/hierarchy4"/>
    <dgm:cxn modelId="{B8B7AEE0-667B-461C-952D-860CDF91F37B}" type="presParOf" srcId="{BC42347F-575B-4EBF-B305-3887C36A1033}" destId="{BED9E928-65BB-41FD-A165-2CE921AD37C3}" srcOrd="0" destOrd="0" presId="urn:microsoft.com/office/officeart/2005/8/layout/hierarchy4"/>
    <dgm:cxn modelId="{5A043C7B-AFB2-4210-818B-21A9BF15B46D}" type="presParOf" srcId="{BC42347F-575B-4EBF-B305-3887C36A1033}" destId="{DE9CC432-3E18-42C0-BE76-E0C201F8670C}" srcOrd="1" destOrd="0" presId="urn:microsoft.com/office/officeart/2005/8/layout/hierarchy4"/>
    <dgm:cxn modelId="{8F6475FA-56A2-4CDE-B61F-40ACBBB03216}" type="presParOf" srcId="{238A44E5-7446-4B3B-8B8C-FE5890A28C3B}" destId="{E51AAAF7-284A-49DB-B9D1-C7F2176880E2}" srcOrd="1" destOrd="0" presId="urn:microsoft.com/office/officeart/2005/8/layout/hierarchy4"/>
    <dgm:cxn modelId="{59560114-F989-4F0E-9AFE-637902485877}" type="presParOf" srcId="{238A44E5-7446-4B3B-8B8C-FE5890A28C3B}" destId="{E9AB8516-B62A-4E73-ACDF-B90909062318}" srcOrd="2" destOrd="0" presId="urn:microsoft.com/office/officeart/2005/8/layout/hierarchy4"/>
    <dgm:cxn modelId="{FCDBAC09-5B7C-4B9D-8B57-262560A49194}" type="presParOf" srcId="{E9AB8516-B62A-4E73-ACDF-B90909062318}" destId="{004387C5-A5B5-47E5-BB42-304E23FCE086}" srcOrd="0" destOrd="0" presId="urn:microsoft.com/office/officeart/2005/8/layout/hierarchy4"/>
    <dgm:cxn modelId="{922A94F6-D9BD-4FBF-B682-C19839501B9A}" type="presParOf" srcId="{E9AB8516-B62A-4E73-ACDF-B90909062318}" destId="{B0ABC615-9CAB-44F8-A56D-26554F88D3DC}" srcOrd="1" destOrd="0" presId="urn:microsoft.com/office/officeart/2005/8/layout/hierarchy4"/>
    <dgm:cxn modelId="{D8753E1A-6940-4DD6-93FD-FC5B6F4FFA4F}" type="presParOf" srcId="{238A44E5-7446-4B3B-8B8C-FE5890A28C3B}" destId="{2092CE77-EA04-4593-A624-3623B348B5A7}" srcOrd="3" destOrd="0" presId="urn:microsoft.com/office/officeart/2005/8/layout/hierarchy4"/>
    <dgm:cxn modelId="{A4E2C283-423D-447A-886D-0C75C53A3E6E}" type="presParOf" srcId="{238A44E5-7446-4B3B-8B8C-FE5890A28C3B}" destId="{E8687559-8096-45B2-B9EE-E7E0AF273709}" srcOrd="4" destOrd="0" presId="urn:microsoft.com/office/officeart/2005/8/layout/hierarchy4"/>
    <dgm:cxn modelId="{B8AC9884-68E5-4DCA-A040-1D81F847D436}" type="presParOf" srcId="{E8687559-8096-45B2-B9EE-E7E0AF273709}" destId="{16A40B54-7711-4D16-8889-3D9AAFD08CF4}" srcOrd="0" destOrd="0" presId="urn:microsoft.com/office/officeart/2005/8/layout/hierarchy4"/>
    <dgm:cxn modelId="{E535ED66-5066-4422-A967-91E27E236EAC}" type="presParOf" srcId="{E8687559-8096-45B2-B9EE-E7E0AF273709}" destId="{995F61B5-B5B1-4934-B901-9E3B973A4DA8}" srcOrd="1" destOrd="0" presId="urn:microsoft.com/office/officeart/2005/8/layout/hierarchy4"/>
    <dgm:cxn modelId="{AFE6C5A4-7240-4765-9638-B7DAD5F8A01E}" type="presParOf" srcId="{238A44E5-7446-4B3B-8B8C-FE5890A28C3B}" destId="{F8963876-9600-49BF-8F44-F25647627161}" srcOrd="5" destOrd="0" presId="urn:microsoft.com/office/officeart/2005/8/layout/hierarchy4"/>
    <dgm:cxn modelId="{91525314-12AE-4DE9-9FD5-4C74B14EDAC2}" type="presParOf" srcId="{238A44E5-7446-4B3B-8B8C-FE5890A28C3B}" destId="{515513B4-0ED4-45F7-ABE4-D4FB2A74FB6A}" srcOrd="6" destOrd="0" presId="urn:microsoft.com/office/officeart/2005/8/layout/hierarchy4"/>
    <dgm:cxn modelId="{FEE76957-BF67-4368-A910-3AA51C6BF3D1}" type="presParOf" srcId="{515513B4-0ED4-45F7-ABE4-D4FB2A74FB6A}" destId="{D89F2CEA-08D9-4964-8BF7-37A1C7A5C65A}" srcOrd="0" destOrd="0" presId="urn:microsoft.com/office/officeart/2005/8/layout/hierarchy4"/>
    <dgm:cxn modelId="{F521EFC7-EFF5-41F7-B986-01A9D2F3F749}" type="presParOf" srcId="{515513B4-0ED4-45F7-ABE4-D4FB2A74FB6A}" destId="{C0F2980D-11D8-4C29-B406-4B9780E43F14}" srcOrd="1" destOrd="0" presId="urn:microsoft.com/office/officeart/2005/8/layout/hierarchy4"/>
  </dgm:cxnLst>
  <dgm:bg>
    <a:effectLst>
      <a:outerShdw blurRad="50800" dist="101600" dir="5400000" sx="44000" sy="44000" algn="ctr" rotWithShape="0">
        <a:srgbClr val="000000">
          <a:alpha val="58000"/>
        </a:srgb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6A7590-4CCD-4E32-9B94-55174E830F16}" type="doc">
      <dgm:prSet loTypeId="urn:microsoft.com/office/officeart/2005/8/layout/hProcess4" loCatId="process" qsTypeId="urn:microsoft.com/office/officeart/2005/8/quickstyle/3d3" qsCatId="3D" csTypeId="urn:microsoft.com/office/officeart/2005/8/colors/accent6_1" csCatId="accent6" phldr="1"/>
      <dgm:spPr/>
      <dgm:t>
        <a:bodyPr/>
        <a:lstStyle/>
        <a:p>
          <a:endParaRPr lang="es-MX"/>
        </a:p>
      </dgm:t>
    </dgm:pt>
    <dgm:pt modelId="{24F8C0AF-8EFD-4012-9DEC-680B3720EB09}">
      <dgm:prSet phldrT="[Texto]" custT="1"/>
      <dgm:spPr/>
      <dgm:t>
        <a:bodyPr/>
        <a:lstStyle/>
        <a:p>
          <a:r>
            <a:rPr lang="es-MX" sz="2000" b="1" i="0" dirty="0">
              <a:solidFill>
                <a:schemeClr val="accent1">
                  <a:lumMod val="10000"/>
                </a:schemeClr>
              </a:solidFill>
            </a:rPr>
            <a:t>Primera edad</a:t>
          </a:r>
        </a:p>
        <a:p>
          <a:r>
            <a:rPr lang="es-MX" sz="2000" b="1" i="0" dirty="0">
              <a:solidFill>
                <a:schemeClr val="accent1">
                  <a:lumMod val="10000"/>
                </a:schemeClr>
              </a:solidFill>
            </a:rPr>
            <a:t>Fase Activa</a:t>
          </a:r>
        </a:p>
      </dgm:t>
    </dgm:pt>
    <dgm:pt modelId="{6ED6E27D-7849-450D-8403-B6B58E573EB6}" type="parTrans" cxnId="{6091CA46-C4B5-4733-B2A5-75494FCAECDD}">
      <dgm:prSet/>
      <dgm:spPr/>
      <dgm:t>
        <a:bodyPr/>
        <a:lstStyle/>
        <a:p>
          <a:endParaRPr lang="es-MX"/>
        </a:p>
      </dgm:t>
    </dgm:pt>
    <dgm:pt modelId="{E4220D08-ED53-48E4-87B5-9DA15A3FB158}" type="sibTrans" cxnId="{6091CA46-C4B5-4733-B2A5-75494FCAECDD}">
      <dgm:prSet/>
      <dgm:spPr>
        <a:solidFill>
          <a:schemeClr val="accent2"/>
        </a:solidFill>
      </dgm:spPr>
      <dgm:t>
        <a:bodyPr/>
        <a:lstStyle/>
        <a:p>
          <a:endParaRPr lang="es-MX"/>
        </a:p>
      </dgm:t>
    </dgm:pt>
    <dgm:pt modelId="{FE2FCE05-A633-4EBA-9CCC-81ABDEA6C4E5}">
      <dgm:prSet phldrT="[Texto]" custT="1"/>
      <dgm:spPr/>
      <dgm:t>
        <a:bodyPr/>
        <a:lstStyle/>
        <a:p>
          <a:r>
            <a:rPr lang="es-MX" sz="2000" b="1" i="0" dirty="0">
              <a:solidFill>
                <a:schemeClr val="tx1"/>
              </a:solidFill>
            </a:rPr>
            <a:t>Segunda edad</a:t>
          </a:r>
        </a:p>
        <a:p>
          <a:r>
            <a:rPr lang="es-MX" sz="2000" b="1" i="0" dirty="0">
              <a:solidFill>
                <a:schemeClr val="tx1"/>
              </a:solidFill>
            </a:rPr>
            <a:t>Fase </a:t>
          </a:r>
          <a:r>
            <a:rPr lang="es-MX" sz="2000" b="1" i="0" dirty="0" err="1">
              <a:solidFill>
                <a:schemeClr val="tx1"/>
              </a:solidFill>
            </a:rPr>
            <a:t>Semiactiva</a:t>
          </a:r>
          <a:r>
            <a:rPr lang="es-MX" sz="1600" dirty="0"/>
            <a:t>	</a:t>
          </a:r>
        </a:p>
      </dgm:t>
    </dgm:pt>
    <dgm:pt modelId="{DF5E1451-49C4-4B47-BAE1-0422C360B342}" type="parTrans" cxnId="{2176EAF5-B6BA-43FB-9FEF-F61B7B6A9611}">
      <dgm:prSet/>
      <dgm:spPr/>
      <dgm:t>
        <a:bodyPr/>
        <a:lstStyle/>
        <a:p>
          <a:endParaRPr lang="es-MX"/>
        </a:p>
      </dgm:t>
    </dgm:pt>
    <dgm:pt modelId="{7DE97C00-E7E6-4E64-8907-E2430239D915}" type="sibTrans" cxnId="{2176EAF5-B6BA-43FB-9FEF-F61B7B6A9611}">
      <dgm:prSet/>
      <dgm:spPr>
        <a:solidFill>
          <a:srgbClr val="C00000"/>
        </a:solidFill>
        <a:ln>
          <a:noFill/>
        </a:ln>
      </dgm:spPr>
      <dgm:t>
        <a:bodyPr/>
        <a:lstStyle/>
        <a:p>
          <a:endParaRPr lang="es-MX"/>
        </a:p>
      </dgm:t>
    </dgm:pt>
    <dgm:pt modelId="{00E6EBE8-38D6-4EFB-81E3-42568504C50A}">
      <dgm:prSet phldrT="[Texto]" custT="1"/>
      <dgm:spPr/>
      <dgm:t>
        <a:bodyPr/>
        <a:lstStyle/>
        <a:p>
          <a:r>
            <a:rPr lang="es-MX" sz="2000" b="1" i="0" dirty="0">
              <a:solidFill>
                <a:schemeClr val="tx1"/>
              </a:solidFill>
              <a:effectLst/>
            </a:rPr>
            <a:t>Tercera edad</a:t>
          </a:r>
        </a:p>
        <a:p>
          <a:r>
            <a:rPr lang="es-MX" sz="2000" b="1" i="0" dirty="0">
              <a:solidFill>
                <a:schemeClr val="tx1"/>
              </a:solidFill>
              <a:effectLst/>
            </a:rPr>
            <a:t>Fase Inactiva</a:t>
          </a:r>
        </a:p>
      </dgm:t>
    </dgm:pt>
    <dgm:pt modelId="{F5A6FAB6-4CCD-4EF0-9222-A3E3D1F9DBA3}" type="parTrans" cxnId="{175B9DD0-BC09-4219-942F-FC90ADC6843A}">
      <dgm:prSet/>
      <dgm:spPr/>
      <dgm:t>
        <a:bodyPr/>
        <a:lstStyle/>
        <a:p>
          <a:endParaRPr lang="es-MX"/>
        </a:p>
      </dgm:t>
    </dgm:pt>
    <dgm:pt modelId="{9181341B-6396-410B-9ABA-08CA611E672A}" type="sibTrans" cxnId="{175B9DD0-BC09-4219-942F-FC90ADC6843A}">
      <dgm:prSet/>
      <dgm:spPr/>
      <dgm:t>
        <a:bodyPr/>
        <a:lstStyle/>
        <a:p>
          <a:endParaRPr lang="es-MX"/>
        </a:p>
      </dgm:t>
    </dgm:pt>
    <dgm:pt modelId="{41AA3282-093E-43A2-BF7A-3580367C9E0B}">
      <dgm:prSet phldrT="[Texto]" custT="1"/>
      <dgm:spPr>
        <a:solidFill>
          <a:srgbClr val="FF6600"/>
        </a:solidFill>
      </dgm:spPr>
      <dgm:t>
        <a:bodyPr/>
        <a:lstStyle/>
        <a:p>
          <a:pPr algn="ctr"/>
          <a:endParaRPr lang="es-MX" sz="1600" dirty="0"/>
        </a:p>
      </dgm:t>
    </dgm:pt>
    <dgm:pt modelId="{C60A80A9-40A4-471F-81A9-E8F71909CE39}" type="parTrans" cxnId="{F41B5BB7-FAE0-4A6E-8432-D08103E23979}">
      <dgm:prSet/>
      <dgm:spPr/>
      <dgm:t>
        <a:bodyPr/>
        <a:lstStyle/>
        <a:p>
          <a:endParaRPr lang="es-MX"/>
        </a:p>
      </dgm:t>
    </dgm:pt>
    <dgm:pt modelId="{BFE2EDC2-7F93-4163-B03F-AA821D11CA7B}" type="sibTrans" cxnId="{F41B5BB7-FAE0-4A6E-8432-D08103E23979}">
      <dgm:prSet/>
      <dgm:spPr/>
      <dgm:t>
        <a:bodyPr/>
        <a:lstStyle/>
        <a:p>
          <a:endParaRPr lang="es-MX"/>
        </a:p>
      </dgm:t>
    </dgm:pt>
    <dgm:pt modelId="{D735DA77-7470-408D-8FC3-0824793CAC59}">
      <dgm:prSet phldrT="[Texto]" custT="1"/>
      <dgm:spPr>
        <a:solidFill>
          <a:srgbClr val="FF6600"/>
        </a:solidFill>
      </dgm:spPr>
      <dgm:t>
        <a:bodyPr/>
        <a:lstStyle/>
        <a:p>
          <a:pPr algn="ctr"/>
          <a:r>
            <a:rPr lang="es-MX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ARCHIVO DE TRÁMITE</a:t>
          </a:r>
          <a:r>
            <a:rPr lang="es-MX" sz="1600" dirty="0"/>
            <a:t>	</a:t>
          </a:r>
        </a:p>
      </dgm:t>
    </dgm:pt>
    <dgm:pt modelId="{F218EF84-F7F7-4C2D-AE0A-B67171F8AF12}" type="parTrans" cxnId="{F4AA34C0-4A08-4D53-B1D0-AE45B918B64E}">
      <dgm:prSet/>
      <dgm:spPr/>
      <dgm:t>
        <a:bodyPr/>
        <a:lstStyle/>
        <a:p>
          <a:endParaRPr lang="es-MX"/>
        </a:p>
      </dgm:t>
    </dgm:pt>
    <dgm:pt modelId="{1DFDC7F0-8DC7-4461-A8CF-046DD659C992}" type="sibTrans" cxnId="{F4AA34C0-4A08-4D53-B1D0-AE45B918B64E}">
      <dgm:prSet/>
      <dgm:spPr/>
      <dgm:t>
        <a:bodyPr/>
        <a:lstStyle/>
        <a:p>
          <a:endParaRPr lang="es-MX"/>
        </a:p>
      </dgm:t>
    </dgm:pt>
    <dgm:pt modelId="{ACC818B9-6782-471A-BCD9-4A43CF13FBD2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s-MX" sz="2200" b="1" dirty="0">
              <a:effectLst/>
            </a:rPr>
            <a:t>ARCHIVO HISTÓRICO</a:t>
          </a:r>
          <a:endParaRPr lang="es-MX" sz="2200" dirty="0">
            <a:effectLst/>
          </a:endParaRPr>
        </a:p>
      </dgm:t>
    </dgm:pt>
    <dgm:pt modelId="{08A1CEB7-49DC-4C9D-959A-B9F01641EEDB}" type="parTrans" cxnId="{85BB742E-8029-41C1-AA67-02BF30023CBC}">
      <dgm:prSet/>
      <dgm:spPr/>
      <dgm:t>
        <a:bodyPr/>
        <a:lstStyle/>
        <a:p>
          <a:endParaRPr lang="es-MX"/>
        </a:p>
      </dgm:t>
    </dgm:pt>
    <dgm:pt modelId="{31431098-1728-4FC9-8E54-AD64CB49FDE5}" type="sibTrans" cxnId="{85BB742E-8029-41C1-AA67-02BF30023CBC}">
      <dgm:prSet/>
      <dgm:spPr/>
      <dgm:t>
        <a:bodyPr/>
        <a:lstStyle/>
        <a:p>
          <a:endParaRPr lang="es-MX"/>
        </a:p>
      </dgm:t>
    </dgm:pt>
    <dgm:pt modelId="{70BAD492-9E60-4EC3-A6F3-9203D4626961}">
      <dgm:prSet phldrT="[Texto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l"/>
          <a:endParaRPr lang="es-MX" sz="2600" dirty="0"/>
        </a:p>
      </dgm:t>
    </dgm:pt>
    <dgm:pt modelId="{BE66AB87-BABC-477A-A5B8-C8923DB2B175}" type="parTrans" cxnId="{F3DA2074-192F-4A91-A164-3FDA5563ED01}">
      <dgm:prSet/>
      <dgm:spPr/>
      <dgm:t>
        <a:bodyPr/>
        <a:lstStyle/>
        <a:p>
          <a:endParaRPr lang="es-MX"/>
        </a:p>
      </dgm:t>
    </dgm:pt>
    <dgm:pt modelId="{4867D6BC-6A8A-4DFE-90FD-036CE0F4D387}" type="sibTrans" cxnId="{F3DA2074-192F-4A91-A164-3FDA5563ED01}">
      <dgm:prSet/>
      <dgm:spPr/>
      <dgm:t>
        <a:bodyPr/>
        <a:lstStyle/>
        <a:p>
          <a:endParaRPr lang="es-MX"/>
        </a:p>
      </dgm:t>
    </dgm:pt>
    <dgm:pt modelId="{8A35EBE9-7499-4B82-B546-1271E2308BCF}">
      <dgm:prSet phldrT="[Texto]" custT="1"/>
      <dgm:spPr>
        <a:solidFill>
          <a:srgbClr val="C888DC"/>
        </a:solidFill>
      </dgm:spPr>
      <dgm:t>
        <a:bodyPr/>
        <a:lstStyle/>
        <a:p>
          <a:pPr algn="ctr"/>
          <a:r>
            <a: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ARCHIVO DE CONCENTRACIÓN</a:t>
          </a:r>
          <a:endParaRPr lang="es-MX" sz="2000" b="1" dirty="0"/>
        </a:p>
      </dgm:t>
    </dgm:pt>
    <dgm:pt modelId="{EDFA02E1-EE80-4B19-9C86-4B9F3AF1428C}" type="parTrans" cxnId="{8DD5EB26-771B-40AB-834C-3D775D9E5797}">
      <dgm:prSet/>
      <dgm:spPr/>
      <dgm:t>
        <a:bodyPr/>
        <a:lstStyle/>
        <a:p>
          <a:endParaRPr lang="es-ES"/>
        </a:p>
      </dgm:t>
    </dgm:pt>
    <dgm:pt modelId="{8D9367CF-7BD4-4ADF-A27F-D2579176702E}" type="sibTrans" cxnId="{8DD5EB26-771B-40AB-834C-3D775D9E5797}">
      <dgm:prSet/>
      <dgm:spPr/>
      <dgm:t>
        <a:bodyPr/>
        <a:lstStyle/>
        <a:p>
          <a:endParaRPr lang="es-ES"/>
        </a:p>
      </dgm:t>
    </dgm:pt>
    <dgm:pt modelId="{8A1615EA-81B2-44CE-BFDB-6172FDCF438E}" type="pres">
      <dgm:prSet presAssocID="{546A7590-4CCD-4E32-9B94-55174E830F16}" presName="Name0" presStyleCnt="0">
        <dgm:presLayoutVars>
          <dgm:dir/>
          <dgm:animLvl val="lvl"/>
          <dgm:resizeHandles val="exact"/>
        </dgm:presLayoutVars>
      </dgm:prSet>
      <dgm:spPr/>
    </dgm:pt>
    <dgm:pt modelId="{6DDEC01A-B9B5-4B31-B4C9-D58EA177B221}" type="pres">
      <dgm:prSet presAssocID="{546A7590-4CCD-4E32-9B94-55174E830F16}" presName="tSp" presStyleCnt="0"/>
      <dgm:spPr/>
    </dgm:pt>
    <dgm:pt modelId="{5851EAAC-6DA8-4F65-A41C-16F4F44C80F2}" type="pres">
      <dgm:prSet presAssocID="{546A7590-4CCD-4E32-9B94-55174E830F16}" presName="bSp" presStyleCnt="0"/>
      <dgm:spPr/>
    </dgm:pt>
    <dgm:pt modelId="{D2C0ADA7-07D4-48F3-8B46-74D5139B3BF7}" type="pres">
      <dgm:prSet presAssocID="{546A7590-4CCD-4E32-9B94-55174E830F16}" presName="process" presStyleCnt="0"/>
      <dgm:spPr/>
    </dgm:pt>
    <dgm:pt modelId="{B21A4E3A-7234-478F-865E-F2569377D1D4}" type="pres">
      <dgm:prSet presAssocID="{24F8C0AF-8EFD-4012-9DEC-680B3720EB09}" presName="composite1" presStyleCnt="0"/>
      <dgm:spPr/>
    </dgm:pt>
    <dgm:pt modelId="{46F09ADE-B214-43FC-8FB9-DE1239A925EA}" type="pres">
      <dgm:prSet presAssocID="{24F8C0AF-8EFD-4012-9DEC-680B3720EB09}" presName="dummyNode1" presStyleLbl="node1" presStyleIdx="0" presStyleCnt="3"/>
      <dgm:spPr/>
    </dgm:pt>
    <dgm:pt modelId="{E8394BF4-1F79-4E29-8480-D882CB6C97CA}" type="pres">
      <dgm:prSet presAssocID="{24F8C0AF-8EFD-4012-9DEC-680B3720EB09}" presName="childNode1" presStyleLbl="bgAcc1" presStyleIdx="0" presStyleCnt="3">
        <dgm:presLayoutVars>
          <dgm:bulletEnabled val="1"/>
        </dgm:presLayoutVars>
      </dgm:prSet>
      <dgm:spPr/>
    </dgm:pt>
    <dgm:pt modelId="{85AAD6C1-BEC3-4D0C-A004-7DD453405747}" type="pres">
      <dgm:prSet presAssocID="{24F8C0AF-8EFD-4012-9DEC-680B3720EB09}" presName="childNode1tx" presStyleLbl="bgAcc1" presStyleIdx="0" presStyleCnt="3">
        <dgm:presLayoutVars>
          <dgm:bulletEnabled val="1"/>
        </dgm:presLayoutVars>
      </dgm:prSet>
      <dgm:spPr/>
    </dgm:pt>
    <dgm:pt modelId="{D7C1C9C6-B1D6-4D27-850D-422AE8980982}" type="pres">
      <dgm:prSet presAssocID="{24F8C0AF-8EFD-4012-9DEC-680B3720EB09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EEE646B4-7FEC-4885-BD98-A4D27EFBDE6C}" type="pres">
      <dgm:prSet presAssocID="{24F8C0AF-8EFD-4012-9DEC-680B3720EB09}" presName="connSite1" presStyleCnt="0"/>
      <dgm:spPr/>
    </dgm:pt>
    <dgm:pt modelId="{334D1DFF-3135-40D6-A8A2-D69A5F1327DA}" type="pres">
      <dgm:prSet presAssocID="{E4220D08-ED53-48E4-87B5-9DA15A3FB158}" presName="Name9" presStyleLbl="sibTrans2D1" presStyleIdx="0" presStyleCnt="2" custLinFactNeighborX="-886" custLinFactNeighborY="-2794"/>
      <dgm:spPr/>
    </dgm:pt>
    <dgm:pt modelId="{31FD4560-736F-4009-823C-E0A8C7EB18F3}" type="pres">
      <dgm:prSet presAssocID="{FE2FCE05-A633-4EBA-9CCC-81ABDEA6C4E5}" presName="composite2" presStyleCnt="0"/>
      <dgm:spPr/>
    </dgm:pt>
    <dgm:pt modelId="{2FFC2F7E-4682-4AE6-AA3C-910E92F30329}" type="pres">
      <dgm:prSet presAssocID="{FE2FCE05-A633-4EBA-9CCC-81ABDEA6C4E5}" presName="dummyNode2" presStyleLbl="node1" presStyleIdx="0" presStyleCnt="3"/>
      <dgm:spPr/>
    </dgm:pt>
    <dgm:pt modelId="{72AFE55C-7FE1-49A8-9E4D-FF6B47965701}" type="pres">
      <dgm:prSet presAssocID="{FE2FCE05-A633-4EBA-9CCC-81ABDEA6C4E5}" presName="childNode2" presStyleLbl="bgAcc1" presStyleIdx="1" presStyleCnt="3" custScaleX="134439" custScaleY="118170">
        <dgm:presLayoutVars>
          <dgm:bulletEnabled val="1"/>
        </dgm:presLayoutVars>
      </dgm:prSet>
      <dgm:spPr/>
    </dgm:pt>
    <dgm:pt modelId="{E624EDA2-D499-4F17-B661-5020C6CCB184}" type="pres">
      <dgm:prSet presAssocID="{FE2FCE05-A633-4EBA-9CCC-81ABDEA6C4E5}" presName="childNode2tx" presStyleLbl="bgAcc1" presStyleIdx="1" presStyleCnt="3">
        <dgm:presLayoutVars>
          <dgm:bulletEnabled val="1"/>
        </dgm:presLayoutVars>
      </dgm:prSet>
      <dgm:spPr/>
    </dgm:pt>
    <dgm:pt modelId="{171CAB32-5E03-419E-B1B8-DD49E5EBFEF5}" type="pres">
      <dgm:prSet presAssocID="{FE2FCE05-A633-4EBA-9CCC-81ABDEA6C4E5}" presName="parentNode2" presStyleLbl="node1" presStyleIdx="1" presStyleCnt="3" custScaleX="128352" custScaleY="107229" custLinFactNeighborX="-15098" custLinFactNeighborY="-65113">
        <dgm:presLayoutVars>
          <dgm:chMax val="0"/>
          <dgm:bulletEnabled val="1"/>
        </dgm:presLayoutVars>
      </dgm:prSet>
      <dgm:spPr/>
    </dgm:pt>
    <dgm:pt modelId="{BE867FFD-08E4-4D8F-878E-A10AECC70F95}" type="pres">
      <dgm:prSet presAssocID="{FE2FCE05-A633-4EBA-9CCC-81ABDEA6C4E5}" presName="connSite2" presStyleCnt="0"/>
      <dgm:spPr/>
    </dgm:pt>
    <dgm:pt modelId="{94A76120-0D85-4F87-A1F6-A4C2B6EE6F56}" type="pres">
      <dgm:prSet presAssocID="{7DE97C00-E7E6-4E64-8907-E2430239D915}" presName="Name18" presStyleLbl="sibTrans2D1" presStyleIdx="1" presStyleCnt="2" custAng="393310" custScaleX="89892" custLinFactNeighborX="-1486" custLinFactNeighborY="-3608"/>
      <dgm:spPr/>
    </dgm:pt>
    <dgm:pt modelId="{C70D6092-ACC7-4B68-8485-FE63B6A66CC0}" type="pres">
      <dgm:prSet presAssocID="{00E6EBE8-38D6-4EFB-81E3-42568504C50A}" presName="composite1" presStyleCnt="0"/>
      <dgm:spPr/>
    </dgm:pt>
    <dgm:pt modelId="{A8F687CD-7176-4B87-ADBC-C4E9803B247E}" type="pres">
      <dgm:prSet presAssocID="{00E6EBE8-38D6-4EFB-81E3-42568504C50A}" presName="dummyNode1" presStyleLbl="node1" presStyleIdx="1" presStyleCnt="3"/>
      <dgm:spPr/>
    </dgm:pt>
    <dgm:pt modelId="{FA1FB5D1-719D-468D-A1E6-D79F943FF837}" type="pres">
      <dgm:prSet presAssocID="{00E6EBE8-38D6-4EFB-81E3-42568504C50A}" presName="childNode1" presStyleLbl="bgAcc1" presStyleIdx="2" presStyleCnt="3" custLinFactNeighborX="1783" custLinFactNeighborY="-1747">
        <dgm:presLayoutVars>
          <dgm:bulletEnabled val="1"/>
        </dgm:presLayoutVars>
      </dgm:prSet>
      <dgm:spPr/>
    </dgm:pt>
    <dgm:pt modelId="{27ED2D26-6212-42E5-9A9A-6955B86EE353}" type="pres">
      <dgm:prSet presAssocID="{00E6EBE8-38D6-4EFB-81E3-42568504C50A}" presName="childNode1tx" presStyleLbl="bgAcc1" presStyleIdx="2" presStyleCnt="3">
        <dgm:presLayoutVars>
          <dgm:bulletEnabled val="1"/>
        </dgm:presLayoutVars>
      </dgm:prSet>
      <dgm:spPr/>
    </dgm:pt>
    <dgm:pt modelId="{F4F32711-3D0A-4ECB-8544-02B852656E63}" type="pres">
      <dgm:prSet presAssocID="{00E6EBE8-38D6-4EFB-81E3-42568504C50A}" presName="parentNode1" presStyleLbl="node1" presStyleIdx="2" presStyleCnt="3" custLinFactNeighborX="-3483" custLinFactNeighborY="7686">
        <dgm:presLayoutVars>
          <dgm:chMax val="1"/>
          <dgm:bulletEnabled val="1"/>
        </dgm:presLayoutVars>
      </dgm:prSet>
      <dgm:spPr/>
    </dgm:pt>
    <dgm:pt modelId="{F457908A-2692-4C40-B7B9-8BB2243A978A}" type="pres">
      <dgm:prSet presAssocID="{00E6EBE8-38D6-4EFB-81E3-42568504C50A}" presName="connSite1" presStyleCnt="0"/>
      <dgm:spPr/>
    </dgm:pt>
  </dgm:ptLst>
  <dgm:cxnLst>
    <dgm:cxn modelId="{EE18EF13-5869-43DF-97AF-A5ED007B54B0}" type="presOf" srcId="{D735DA77-7470-408D-8FC3-0824793CAC59}" destId="{85AAD6C1-BEC3-4D0C-A004-7DD453405747}" srcOrd="1" destOrd="1" presId="urn:microsoft.com/office/officeart/2005/8/layout/hProcess4"/>
    <dgm:cxn modelId="{8DD5EB26-771B-40AB-834C-3D775D9E5797}" srcId="{FE2FCE05-A633-4EBA-9CCC-81ABDEA6C4E5}" destId="{8A35EBE9-7499-4B82-B546-1271E2308BCF}" srcOrd="0" destOrd="0" parTransId="{EDFA02E1-EE80-4B19-9C86-4B9F3AF1428C}" sibTransId="{8D9367CF-7BD4-4ADF-A27F-D2579176702E}"/>
    <dgm:cxn modelId="{A0E63327-DCE6-4EBC-AC6A-03ECDE96681D}" type="presOf" srcId="{24F8C0AF-8EFD-4012-9DEC-680B3720EB09}" destId="{D7C1C9C6-B1D6-4D27-850D-422AE8980982}" srcOrd="0" destOrd="0" presId="urn:microsoft.com/office/officeart/2005/8/layout/hProcess4"/>
    <dgm:cxn modelId="{85BB742E-8029-41C1-AA67-02BF30023CBC}" srcId="{00E6EBE8-38D6-4EFB-81E3-42568504C50A}" destId="{ACC818B9-6782-471A-BCD9-4A43CF13FBD2}" srcOrd="1" destOrd="0" parTransId="{08A1CEB7-49DC-4C9D-959A-B9F01641EEDB}" sibTransId="{31431098-1728-4FC9-8E54-AD64CB49FDE5}"/>
    <dgm:cxn modelId="{21AA6E3E-7799-41AC-B1FD-D029C31FD127}" type="presOf" srcId="{ACC818B9-6782-471A-BCD9-4A43CF13FBD2}" destId="{27ED2D26-6212-42E5-9A9A-6955B86EE353}" srcOrd="1" destOrd="1" presId="urn:microsoft.com/office/officeart/2005/8/layout/hProcess4"/>
    <dgm:cxn modelId="{368EC33F-63D9-46D6-A0AB-694D543ECF1E}" type="presOf" srcId="{8A35EBE9-7499-4B82-B546-1271E2308BCF}" destId="{E624EDA2-D499-4F17-B661-5020C6CCB184}" srcOrd="1" destOrd="0" presId="urn:microsoft.com/office/officeart/2005/8/layout/hProcess4"/>
    <dgm:cxn modelId="{6091CA46-C4B5-4733-B2A5-75494FCAECDD}" srcId="{546A7590-4CCD-4E32-9B94-55174E830F16}" destId="{24F8C0AF-8EFD-4012-9DEC-680B3720EB09}" srcOrd="0" destOrd="0" parTransId="{6ED6E27D-7849-450D-8403-B6B58E573EB6}" sibTransId="{E4220D08-ED53-48E4-87B5-9DA15A3FB158}"/>
    <dgm:cxn modelId="{3EEF8E69-CBA0-418C-80F2-21018C2560A7}" type="presOf" srcId="{70BAD492-9E60-4EC3-A6F3-9203D4626961}" destId="{27ED2D26-6212-42E5-9A9A-6955B86EE353}" srcOrd="1" destOrd="0" presId="urn:microsoft.com/office/officeart/2005/8/layout/hProcess4"/>
    <dgm:cxn modelId="{8D70C352-83E5-4C76-A29F-CA4F4CA1C9BC}" type="presOf" srcId="{D735DA77-7470-408D-8FC3-0824793CAC59}" destId="{E8394BF4-1F79-4E29-8480-D882CB6C97CA}" srcOrd="0" destOrd="1" presId="urn:microsoft.com/office/officeart/2005/8/layout/hProcess4"/>
    <dgm:cxn modelId="{F3DA2074-192F-4A91-A164-3FDA5563ED01}" srcId="{00E6EBE8-38D6-4EFB-81E3-42568504C50A}" destId="{70BAD492-9E60-4EC3-A6F3-9203D4626961}" srcOrd="0" destOrd="0" parTransId="{BE66AB87-BABC-477A-A5B8-C8923DB2B175}" sibTransId="{4867D6BC-6A8A-4DFE-90FD-036CE0F4D387}"/>
    <dgm:cxn modelId="{F27D9D7B-D306-4375-A194-09255D1DAFC6}" type="presOf" srcId="{546A7590-4CCD-4E32-9B94-55174E830F16}" destId="{8A1615EA-81B2-44CE-BFDB-6172FDCF438E}" srcOrd="0" destOrd="0" presId="urn:microsoft.com/office/officeart/2005/8/layout/hProcess4"/>
    <dgm:cxn modelId="{B44B899A-B3F7-4F4B-958C-9B2C593A848D}" type="presOf" srcId="{70BAD492-9E60-4EC3-A6F3-9203D4626961}" destId="{FA1FB5D1-719D-468D-A1E6-D79F943FF837}" srcOrd="0" destOrd="0" presId="urn:microsoft.com/office/officeart/2005/8/layout/hProcess4"/>
    <dgm:cxn modelId="{660047A4-0C19-43EA-9B35-726BAC81EABA}" type="presOf" srcId="{41AA3282-093E-43A2-BF7A-3580367C9E0B}" destId="{85AAD6C1-BEC3-4D0C-A004-7DD453405747}" srcOrd="1" destOrd="0" presId="urn:microsoft.com/office/officeart/2005/8/layout/hProcess4"/>
    <dgm:cxn modelId="{F41B5BB7-FAE0-4A6E-8432-D08103E23979}" srcId="{24F8C0AF-8EFD-4012-9DEC-680B3720EB09}" destId="{41AA3282-093E-43A2-BF7A-3580367C9E0B}" srcOrd="0" destOrd="0" parTransId="{C60A80A9-40A4-471F-81A9-E8F71909CE39}" sibTransId="{BFE2EDC2-7F93-4163-B03F-AA821D11CA7B}"/>
    <dgm:cxn modelId="{F4AA34C0-4A08-4D53-B1D0-AE45B918B64E}" srcId="{24F8C0AF-8EFD-4012-9DEC-680B3720EB09}" destId="{D735DA77-7470-408D-8FC3-0824793CAC59}" srcOrd="1" destOrd="0" parTransId="{F218EF84-F7F7-4C2D-AE0A-B67171F8AF12}" sibTransId="{1DFDC7F0-8DC7-4461-A8CF-046DD659C992}"/>
    <dgm:cxn modelId="{2F78A2C9-8E93-44EB-BF6E-18273744C7C5}" type="presOf" srcId="{7DE97C00-E7E6-4E64-8907-E2430239D915}" destId="{94A76120-0D85-4F87-A1F6-A4C2B6EE6F56}" srcOrd="0" destOrd="0" presId="urn:microsoft.com/office/officeart/2005/8/layout/hProcess4"/>
    <dgm:cxn modelId="{9CDB53CF-942C-44E4-B18F-C0BFFA5617C2}" type="presOf" srcId="{FE2FCE05-A633-4EBA-9CCC-81ABDEA6C4E5}" destId="{171CAB32-5E03-419E-B1B8-DD49E5EBFEF5}" srcOrd="0" destOrd="0" presId="urn:microsoft.com/office/officeart/2005/8/layout/hProcess4"/>
    <dgm:cxn modelId="{175B9DD0-BC09-4219-942F-FC90ADC6843A}" srcId="{546A7590-4CCD-4E32-9B94-55174E830F16}" destId="{00E6EBE8-38D6-4EFB-81E3-42568504C50A}" srcOrd="2" destOrd="0" parTransId="{F5A6FAB6-4CCD-4EF0-9222-A3E3D1F9DBA3}" sibTransId="{9181341B-6396-410B-9ABA-08CA611E672A}"/>
    <dgm:cxn modelId="{78532CD1-C114-4C51-A72A-A6A9B227869E}" type="presOf" srcId="{00E6EBE8-38D6-4EFB-81E3-42568504C50A}" destId="{F4F32711-3D0A-4ECB-8544-02B852656E63}" srcOrd="0" destOrd="0" presId="urn:microsoft.com/office/officeart/2005/8/layout/hProcess4"/>
    <dgm:cxn modelId="{647D7BD9-728A-4977-A49F-75D4028D4DF2}" type="presOf" srcId="{E4220D08-ED53-48E4-87B5-9DA15A3FB158}" destId="{334D1DFF-3135-40D6-A8A2-D69A5F1327DA}" srcOrd="0" destOrd="0" presId="urn:microsoft.com/office/officeart/2005/8/layout/hProcess4"/>
    <dgm:cxn modelId="{8FB765DF-EF47-4E47-81E4-78AFABFCF130}" type="presOf" srcId="{8A35EBE9-7499-4B82-B546-1271E2308BCF}" destId="{72AFE55C-7FE1-49A8-9E4D-FF6B47965701}" srcOrd="0" destOrd="0" presId="urn:microsoft.com/office/officeart/2005/8/layout/hProcess4"/>
    <dgm:cxn modelId="{581577DF-58CC-4BB5-9FA1-F028537BD98F}" type="presOf" srcId="{41AA3282-093E-43A2-BF7A-3580367C9E0B}" destId="{E8394BF4-1F79-4E29-8480-D882CB6C97CA}" srcOrd="0" destOrd="0" presId="urn:microsoft.com/office/officeart/2005/8/layout/hProcess4"/>
    <dgm:cxn modelId="{37694AF4-FC0A-47E6-B119-D68D392EAF0D}" type="presOf" srcId="{ACC818B9-6782-471A-BCD9-4A43CF13FBD2}" destId="{FA1FB5D1-719D-468D-A1E6-D79F943FF837}" srcOrd="0" destOrd="1" presId="urn:microsoft.com/office/officeart/2005/8/layout/hProcess4"/>
    <dgm:cxn modelId="{2176EAF5-B6BA-43FB-9FEF-F61B7B6A9611}" srcId="{546A7590-4CCD-4E32-9B94-55174E830F16}" destId="{FE2FCE05-A633-4EBA-9CCC-81ABDEA6C4E5}" srcOrd="1" destOrd="0" parTransId="{DF5E1451-49C4-4B47-BAE1-0422C360B342}" sibTransId="{7DE97C00-E7E6-4E64-8907-E2430239D915}"/>
    <dgm:cxn modelId="{686258EB-4FA8-4187-9E0E-1A04AC4C2C19}" type="presParOf" srcId="{8A1615EA-81B2-44CE-BFDB-6172FDCF438E}" destId="{6DDEC01A-B9B5-4B31-B4C9-D58EA177B221}" srcOrd="0" destOrd="0" presId="urn:microsoft.com/office/officeart/2005/8/layout/hProcess4"/>
    <dgm:cxn modelId="{59DC6065-A393-440D-A989-699BFF5B4B0A}" type="presParOf" srcId="{8A1615EA-81B2-44CE-BFDB-6172FDCF438E}" destId="{5851EAAC-6DA8-4F65-A41C-16F4F44C80F2}" srcOrd="1" destOrd="0" presId="urn:microsoft.com/office/officeart/2005/8/layout/hProcess4"/>
    <dgm:cxn modelId="{A955C2E9-08A2-4511-BBB5-E38992F44739}" type="presParOf" srcId="{8A1615EA-81B2-44CE-BFDB-6172FDCF438E}" destId="{D2C0ADA7-07D4-48F3-8B46-74D5139B3BF7}" srcOrd="2" destOrd="0" presId="urn:microsoft.com/office/officeart/2005/8/layout/hProcess4"/>
    <dgm:cxn modelId="{8566F6EA-A39A-4596-B648-7E6EAC901D51}" type="presParOf" srcId="{D2C0ADA7-07D4-48F3-8B46-74D5139B3BF7}" destId="{B21A4E3A-7234-478F-865E-F2569377D1D4}" srcOrd="0" destOrd="0" presId="urn:microsoft.com/office/officeart/2005/8/layout/hProcess4"/>
    <dgm:cxn modelId="{4E29CF8E-426E-49B8-8555-84E8C4B3D478}" type="presParOf" srcId="{B21A4E3A-7234-478F-865E-F2569377D1D4}" destId="{46F09ADE-B214-43FC-8FB9-DE1239A925EA}" srcOrd="0" destOrd="0" presId="urn:microsoft.com/office/officeart/2005/8/layout/hProcess4"/>
    <dgm:cxn modelId="{8AD7027B-6387-48E9-8196-31D09C355A86}" type="presParOf" srcId="{B21A4E3A-7234-478F-865E-F2569377D1D4}" destId="{E8394BF4-1F79-4E29-8480-D882CB6C97CA}" srcOrd="1" destOrd="0" presId="urn:microsoft.com/office/officeart/2005/8/layout/hProcess4"/>
    <dgm:cxn modelId="{3F1DDEC5-035C-405A-93B4-B19F7BE003CE}" type="presParOf" srcId="{B21A4E3A-7234-478F-865E-F2569377D1D4}" destId="{85AAD6C1-BEC3-4D0C-A004-7DD453405747}" srcOrd="2" destOrd="0" presId="urn:microsoft.com/office/officeart/2005/8/layout/hProcess4"/>
    <dgm:cxn modelId="{F862E753-B424-41B9-AE26-22ED25679514}" type="presParOf" srcId="{B21A4E3A-7234-478F-865E-F2569377D1D4}" destId="{D7C1C9C6-B1D6-4D27-850D-422AE8980982}" srcOrd="3" destOrd="0" presId="urn:microsoft.com/office/officeart/2005/8/layout/hProcess4"/>
    <dgm:cxn modelId="{4E7C3A3C-575B-4C48-8F62-D65C724D72D0}" type="presParOf" srcId="{B21A4E3A-7234-478F-865E-F2569377D1D4}" destId="{EEE646B4-7FEC-4885-BD98-A4D27EFBDE6C}" srcOrd="4" destOrd="0" presId="urn:microsoft.com/office/officeart/2005/8/layout/hProcess4"/>
    <dgm:cxn modelId="{33C1B015-A70C-4307-A39A-0DEC7C70EA0F}" type="presParOf" srcId="{D2C0ADA7-07D4-48F3-8B46-74D5139B3BF7}" destId="{334D1DFF-3135-40D6-A8A2-D69A5F1327DA}" srcOrd="1" destOrd="0" presId="urn:microsoft.com/office/officeart/2005/8/layout/hProcess4"/>
    <dgm:cxn modelId="{8FB0A1A7-48C9-4916-B68E-C9523F7F897F}" type="presParOf" srcId="{D2C0ADA7-07D4-48F3-8B46-74D5139B3BF7}" destId="{31FD4560-736F-4009-823C-E0A8C7EB18F3}" srcOrd="2" destOrd="0" presId="urn:microsoft.com/office/officeart/2005/8/layout/hProcess4"/>
    <dgm:cxn modelId="{A0D306CD-8A8C-4657-8485-CB2871463C18}" type="presParOf" srcId="{31FD4560-736F-4009-823C-E0A8C7EB18F3}" destId="{2FFC2F7E-4682-4AE6-AA3C-910E92F30329}" srcOrd="0" destOrd="0" presId="urn:microsoft.com/office/officeart/2005/8/layout/hProcess4"/>
    <dgm:cxn modelId="{0B0F671D-603D-43C6-B39B-D36081B533B6}" type="presParOf" srcId="{31FD4560-736F-4009-823C-E0A8C7EB18F3}" destId="{72AFE55C-7FE1-49A8-9E4D-FF6B47965701}" srcOrd="1" destOrd="0" presId="urn:microsoft.com/office/officeart/2005/8/layout/hProcess4"/>
    <dgm:cxn modelId="{2AACE4CA-8EE3-40DC-9D50-930C3852EC63}" type="presParOf" srcId="{31FD4560-736F-4009-823C-E0A8C7EB18F3}" destId="{E624EDA2-D499-4F17-B661-5020C6CCB184}" srcOrd="2" destOrd="0" presId="urn:microsoft.com/office/officeart/2005/8/layout/hProcess4"/>
    <dgm:cxn modelId="{AE56BE45-7537-4437-A717-18F065114F89}" type="presParOf" srcId="{31FD4560-736F-4009-823C-E0A8C7EB18F3}" destId="{171CAB32-5E03-419E-B1B8-DD49E5EBFEF5}" srcOrd="3" destOrd="0" presId="urn:microsoft.com/office/officeart/2005/8/layout/hProcess4"/>
    <dgm:cxn modelId="{CFB39EE8-80C6-4796-A9B7-756DD3E36D3E}" type="presParOf" srcId="{31FD4560-736F-4009-823C-E0A8C7EB18F3}" destId="{BE867FFD-08E4-4D8F-878E-A10AECC70F95}" srcOrd="4" destOrd="0" presId="urn:microsoft.com/office/officeart/2005/8/layout/hProcess4"/>
    <dgm:cxn modelId="{BDA121E9-5196-4176-9798-9AEF1D3F6FA6}" type="presParOf" srcId="{D2C0ADA7-07D4-48F3-8B46-74D5139B3BF7}" destId="{94A76120-0D85-4F87-A1F6-A4C2B6EE6F56}" srcOrd="3" destOrd="0" presId="urn:microsoft.com/office/officeart/2005/8/layout/hProcess4"/>
    <dgm:cxn modelId="{8C3283C3-A0C0-4C5C-B854-7A8A4FFCF3B9}" type="presParOf" srcId="{D2C0ADA7-07D4-48F3-8B46-74D5139B3BF7}" destId="{C70D6092-ACC7-4B68-8485-FE63B6A66CC0}" srcOrd="4" destOrd="0" presId="urn:microsoft.com/office/officeart/2005/8/layout/hProcess4"/>
    <dgm:cxn modelId="{3BF00309-D1FC-4F88-A18A-10054B49D319}" type="presParOf" srcId="{C70D6092-ACC7-4B68-8485-FE63B6A66CC0}" destId="{A8F687CD-7176-4B87-ADBC-C4E9803B247E}" srcOrd="0" destOrd="0" presId="urn:microsoft.com/office/officeart/2005/8/layout/hProcess4"/>
    <dgm:cxn modelId="{AA5544B0-544C-460A-8B71-D83E519C61C3}" type="presParOf" srcId="{C70D6092-ACC7-4B68-8485-FE63B6A66CC0}" destId="{FA1FB5D1-719D-468D-A1E6-D79F943FF837}" srcOrd="1" destOrd="0" presId="urn:microsoft.com/office/officeart/2005/8/layout/hProcess4"/>
    <dgm:cxn modelId="{B69BF34C-21AB-47FE-8BF6-3B368E14536E}" type="presParOf" srcId="{C70D6092-ACC7-4B68-8485-FE63B6A66CC0}" destId="{27ED2D26-6212-42E5-9A9A-6955B86EE353}" srcOrd="2" destOrd="0" presId="urn:microsoft.com/office/officeart/2005/8/layout/hProcess4"/>
    <dgm:cxn modelId="{3EDFEF9A-CF9F-4E80-A3D7-2C1CAFE2645A}" type="presParOf" srcId="{C70D6092-ACC7-4B68-8485-FE63B6A66CC0}" destId="{F4F32711-3D0A-4ECB-8544-02B852656E63}" srcOrd="3" destOrd="0" presId="urn:microsoft.com/office/officeart/2005/8/layout/hProcess4"/>
    <dgm:cxn modelId="{A9DB0569-C148-4C33-9EE6-9AF5270E1009}" type="presParOf" srcId="{C70D6092-ACC7-4B68-8485-FE63B6A66CC0}" destId="{F457908A-2692-4C40-B7B9-8BB2243A978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E13B3F-9B62-421C-AD52-8EE546BCFBB8}" type="doc">
      <dgm:prSet loTypeId="urn:microsoft.com/office/officeart/2008/layout/HorizontalMultiLevelHierarchy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B3F5EEA-E846-4EC4-85AE-B1520CF9ADD2}">
      <dgm:prSet phldrT="[Texto]"/>
      <dgm:spPr>
        <a:xfrm rot="16200000">
          <a:off x="862709" y="1475398"/>
          <a:ext cx="2833772" cy="538416"/>
        </a:xfrm>
        <a:prstGeom prst="rect">
          <a:avLst/>
        </a:prstGeom>
        <a:solidFill>
          <a:srgbClr val="B31166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pPr>
            <a:buNone/>
          </a:pPr>
          <a:r>
            <a:rPr lang="es-MX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Permitir</a:t>
          </a:r>
          <a:endParaRPr lang="es-ES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gm:t>
    </dgm:pt>
    <dgm:pt modelId="{E6737BFE-8DEB-45D3-ABEC-35283E4D17FC}" type="parTrans" cxnId="{26F871BE-A35C-4F2D-B88E-91B6B3B197F8}">
      <dgm:prSet/>
      <dgm:spPr/>
      <dgm:t>
        <a:bodyPr/>
        <a:lstStyle/>
        <a:p>
          <a:endParaRPr lang="es-ES"/>
        </a:p>
      </dgm:t>
    </dgm:pt>
    <dgm:pt modelId="{2394C3D1-F20F-4C0A-AA0C-C4FE4D7F92A9}" type="sibTrans" cxnId="{26F871BE-A35C-4F2D-B88E-91B6B3B197F8}">
      <dgm:prSet/>
      <dgm:spPr/>
      <dgm:t>
        <a:bodyPr/>
        <a:lstStyle/>
        <a:p>
          <a:endParaRPr lang="es-ES"/>
        </a:p>
      </dgm:t>
    </dgm:pt>
    <dgm:pt modelId="{9000E2A7-6189-4A9A-8A65-568C552269D2}">
      <dgm:prSet phldrT="[Texto]"/>
      <dgm:spPr>
        <a:xfrm>
          <a:off x="3005138" y="1300213"/>
          <a:ext cx="1766007" cy="538416"/>
        </a:xfrm>
        <a:prstGeom prst="rect">
          <a:avLst/>
        </a:prstGeom>
        <a:solidFill>
          <a:srgbClr val="B31166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pPr>
            <a:buNone/>
          </a:pPr>
          <a:r>
            <a:rPr lang="es-ES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Búsqueda de expedientes y documentos</a:t>
          </a:r>
        </a:p>
      </dgm:t>
    </dgm:pt>
    <dgm:pt modelId="{80EB3674-124D-43CA-9781-2ECF55A02351}" type="parTrans" cxnId="{9CBCAABF-0CFF-43F5-AEEF-F91F86528F75}">
      <dgm:prSet/>
      <dgm:spPr>
        <a:xfrm>
          <a:off x="2548804" y="1569422"/>
          <a:ext cx="456334" cy="175185"/>
        </a:xfrm>
        <a:custGeom>
          <a:avLst/>
          <a:gdLst/>
          <a:ahLst/>
          <a:cxnLst/>
          <a:rect l="0" t="0" r="0" b="0"/>
          <a:pathLst>
            <a:path>
              <a:moveTo>
                <a:pt x="0" y="175185"/>
              </a:moveTo>
              <a:lnTo>
                <a:pt x="228167" y="175185"/>
              </a:lnTo>
              <a:lnTo>
                <a:pt x="228167" y="0"/>
              </a:lnTo>
              <a:lnTo>
                <a:pt x="456334" y="0"/>
              </a:lnTo>
            </a:path>
          </a:pathLst>
        </a:custGeom>
        <a:noFill/>
        <a:ln w="19050" cap="rnd" cmpd="sng" algn="ctr">
          <a:solidFill>
            <a:srgbClr val="B3116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pPr>
            <a:buNone/>
          </a:pPr>
          <a:endParaRPr lang="es-E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gm:t>
    </dgm:pt>
    <dgm:pt modelId="{E89E57CC-3240-40DE-9B9B-E54D34705B51}" type="sibTrans" cxnId="{9CBCAABF-0CFF-43F5-AEEF-F91F86528F75}">
      <dgm:prSet/>
      <dgm:spPr/>
      <dgm:t>
        <a:bodyPr/>
        <a:lstStyle/>
        <a:p>
          <a:endParaRPr lang="es-ES"/>
        </a:p>
      </dgm:t>
    </dgm:pt>
    <dgm:pt modelId="{23580DBD-50DE-448C-8BD4-6A549D782515}">
      <dgm:prSet phldrT="[Texto]"/>
      <dgm:spPr>
        <a:xfrm>
          <a:off x="3005138" y="660994"/>
          <a:ext cx="1766007" cy="538416"/>
        </a:xfrm>
        <a:prstGeom prst="rect">
          <a:avLst/>
        </a:prstGeom>
        <a:solidFill>
          <a:srgbClr val="B31166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pPr>
            <a:buNone/>
          </a:pPr>
          <a:r>
            <a:rPr lang="es-ES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El almacenamiento</a:t>
          </a:r>
        </a:p>
      </dgm:t>
    </dgm:pt>
    <dgm:pt modelId="{36DD32DB-91AC-4817-A983-7EE603531371}" type="parTrans" cxnId="{76B23EE8-F54E-4703-B86E-7301C7227260}">
      <dgm:prSet/>
      <dgm:spPr>
        <a:xfrm>
          <a:off x="2548804" y="930202"/>
          <a:ext cx="456334" cy="814404"/>
        </a:xfrm>
        <a:custGeom>
          <a:avLst/>
          <a:gdLst/>
          <a:ahLst/>
          <a:cxnLst/>
          <a:rect l="0" t="0" r="0" b="0"/>
          <a:pathLst>
            <a:path>
              <a:moveTo>
                <a:pt x="0" y="814404"/>
              </a:moveTo>
              <a:lnTo>
                <a:pt x="228167" y="814404"/>
              </a:lnTo>
              <a:lnTo>
                <a:pt x="228167" y="0"/>
              </a:lnTo>
              <a:lnTo>
                <a:pt x="456334" y="0"/>
              </a:lnTo>
            </a:path>
          </a:pathLst>
        </a:custGeom>
        <a:noFill/>
        <a:ln w="19050" cap="rnd" cmpd="sng" algn="ctr">
          <a:solidFill>
            <a:srgbClr val="B3116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pPr>
            <a:buNone/>
          </a:pPr>
          <a:endParaRPr lang="es-E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gm:t>
    </dgm:pt>
    <dgm:pt modelId="{45B262A8-EA9D-44D7-8156-5EEAE980B3B8}" type="sibTrans" cxnId="{76B23EE8-F54E-4703-B86E-7301C7227260}">
      <dgm:prSet/>
      <dgm:spPr/>
      <dgm:t>
        <a:bodyPr/>
        <a:lstStyle/>
        <a:p>
          <a:endParaRPr lang="es-ES"/>
        </a:p>
      </dgm:t>
    </dgm:pt>
    <dgm:pt modelId="{A09F9386-F09E-43CD-BE45-262BE91D40EF}">
      <dgm:prSet phldrT="[Texto]" custT="1"/>
      <dgm:spPr>
        <a:xfrm>
          <a:off x="3005138" y="1952748"/>
          <a:ext cx="1766007" cy="538416"/>
        </a:xfrm>
        <a:prstGeom prst="rect">
          <a:avLst/>
        </a:prstGeom>
        <a:solidFill>
          <a:srgbClr val="B31166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 spcFirstLastPara="0" vert="horz" wrap="square" lIns="6985" tIns="6985" rIns="6985" bIns="6985" numCol="1" spcCol="1270" anchor="ctr" anchorCtr="0"/>
        <a:lstStyle/>
        <a:p>
          <a:pPr>
            <a:buNone/>
          </a:pPr>
          <a:r>
            <a:rPr lang="es-ES" sz="11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Alta</a:t>
          </a:r>
          <a:r>
            <a:rPr lang="es-ES" sz="11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 de usuarios a diferentes niveles </a:t>
          </a:r>
        </a:p>
      </dgm:t>
    </dgm:pt>
    <dgm:pt modelId="{01289DC1-DCD1-4675-BB44-D55373DB06EC}" type="parTrans" cxnId="{0CC91E56-501B-4801-9DC4-E4768C17BACC}">
      <dgm:prSet/>
      <dgm:spPr>
        <a:xfrm>
          <a:off x="2548804" y="1744607"/>
          <a:ext cx="456334" cy="4773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8167" y="0"/>
              </a:lnTo>
              <a:lnTo>
                <a:pt x="228167" y="477349"/>
              </a:lnTo>
              <a:lnTo>
                <a:pt x="456334" y="477349"/>
              </a:lnTo>
            </a:path>
          </a:pathLst>
        </a:custGeom>
        <a:noFill/>
        <a:ln w="19050" cap="rnd" cmpd="sng" algn="ctr">
          <a:solidFill>
            <a:srgbClr val="B3116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pPr>
            <a:buNone/>
          </a:pPr>
          <a:endParaRPr lang="es-E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gm:t>
    </dgm:pt>
    <dgm:pt modelId="{E6265C98-A006-4AE4-89C5-BA27DE6AA16E}" type="sibTrans" cxnId="{0CC91E56-501B-4801-9DC4-E4768C17BACC}">
      <dgm:prSet/>
      <dgm:spPr/>
      <dgm:t>
        <a:bodyPr/>
        <a:lstStyle/>
        <a:p>
          <a:endParaRPr lang="es-ES"/>
        </a:p>
      </dgm:t>
    </dgm:pt>
    <dgm:pt modelId="{8E803D48-BB2F-4F7C-B78D-1C2C882BA28E}">
      <dgm:prSet/>
      <dgm:spPr>
        <a:xfrm>
          <a:off x="3005138" y="3269241"/>
          <a:ext cx="1766007" cy="538416"/>
        </a:xfrm>
        <a:prstGeom prst="rect">
          <a:avLst/>
        </a:prstGeom>
        <a:solidFill>
          <a:srgbClr val="B31166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pPr>
            <a:buNone/>
          </a:pPr>
          <a:r>
            <a:rPr lang="es-ES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modificaciones de los datos capturados </a:t>
          </a:r>
        </a:p>
      </dgm:t>
    </dgm:pt>
    <dgm:pt modelId="{31BE1534-0BA9-4C3E-B13F-80B4E02EA670}" type="parTrans" cxnId="{900200D7-0135-4269-9247-175491305635}">
      <dgm:prSet/>
      <dgm:spPr>
        <a:xfrm>
          <a:off x="2548804" y="1744607"/>
          <a:ext cx="456334" cy="1793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8167" y="0"/>
              </a:lnTo>
              <a:lnTo>
                <a:pt x="228167" y="1793842"/>
              </a:lnTo>
              <a:lnTo>
                <a:pt x="456334" y="1793842"/>
              </a:lnTo>
            </a:path>
          </a:pathLst>
        </a:custGeom>
        <a:noFill/>
        <a:ln w="19050" cap="rnd" cmpd="sng" algn="ctr">
          <a:solidFill>
            <a:srgbClr val="B3116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pPr>
            <a:buNone/>
          </a:pPr>
          <a:endParaRPr lang="es-E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gm:t>
    </dgm:pt>
    <dgm:pt modelId="{45A980B4-750C-42AE-B93F-5116605AA8A5}" type="sibTrans" cxnId="{900200D7-0135-4269-9247-175491305635}">
      <dgm:prSet/>
      <dgm:spPr/>
      <dgm:t>
        <a:bodyPr/>
        <a:lstStyle/>
        <a:p>
          <a:endParaRPr lang="es-ES"/>
        </a:p>
      </dgm:t>
    </dgm:pt>
    <dgm:pt modelId="{0308B2F5-1C8B-4DCA-A19E-7500B28DB0FE}">
      <dgm:prSet/>
      <dgm:spPr>
        <a:xfrm>
          <a:off x="3005138" y="2636316"/>
          <a:ext cx="1766007" cy="538416"/>
        </a:xfrm>
        <a:prstGeom prst="rect">
          <a:avLst/>
        </a:prstGeom>
        <a:solidFill>
          <a:srgbClr val="B31166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pPr>
            <a:buNone/>
          </a:pPr>
          <a:r>
            <a:rPr lang="es-ES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Emisión de alertas para las transferencias </a:t>
          </a:r>
        </a:p>
      </dgm:t>
    </dgm:pt>
    <dgm:pt modelId="{9A39C4F4-4CEC-4628-98B1-4BDF366EA20D}" type="parTrans" cxnId="{32178F9F-32EA-4E21-B4BB-1C75483C0144}">
      <dgm:prSet/>
      <dgm:spPr>
        <a:xfrm>
          <a:off x="2548804" y="1744607"/>
          <a:ext cx="456334" cy="1160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8167" y="0"/>
              </a:lnTo>
              <a:lnTo>
                <a:pt x="228167" y="1160917"/>
              </a:lnTo>
              <a:lnTo>
                <a:pt x="456334" y="1160917"/>
              </a:lnTo>
            </a:path>
          </a:pathLst>
        </a:custGeom>
        <a:noFill/>
        <a:ln w="19050" cap="rnd" cmpd="sng" algn="ctr">
          <a:solidFill>
            <a:srgbClr val="B3116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pPr>
            <a:buNone/>
          </a:pPr>
          <a:endParaRPr lang="es-E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gm:t>
    </dgm:pt>
    <dgm:pt modelId="{B56EED45-0E15-4BCA-A8F8-35632F68FD05}" type="sibTrans" cxnId="{32178F9F-32EA-4E21-B4BB-1C75483C0144}">
      <dgm:prSet/>
      <dgm:spPr/>
      <dgm:t>
        <a:bodyPr/>
        <a:lstStyle/>
        <a:p>
          <a:endParaRPr lang="es-ES"/>
        </a:p>
      </dgm:t>
    </dgm:pt>
    <dgm:pt modelId="{3505237C-CB64-407D-89E4-48173E6D7271}">
      <dgm:prSet/>
      <dgm:spPr>
        <a:xfrm>
          <a:off x="3005138" y="58500"/>
          <a:ext cx="1766007" cy="538416"/>
        </a:xfrm>
        <a:prstGeom prst="rect">
          <a:avLst/>
        </a:prstGeom>
        <a:solidFill>
          <a:srgbClr val="B31166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pPr>
            <a:buNone/>
          </a:pPr>
          <a:r>
            <a:rPr lang="es-ES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El registro de las Unidades administrativas generadoras </a:t>
          </a:r>
        </a:p>
      </dgm:t>
    </dgm:pt>
    <dgm:pt modelId="{E59994D5-F2A4-47E1-AB10-3738F5C669E7}" type="parTrans" cxnId="{04602F00-0083-4C40-A413-090D11D0BB59}">
      <dgm:prSet/>
      <dgm:spPr>
        <a:xfrm>
          <a:off x="2548804" y="327708"/>
          <a:ext cx="456334" cy="1416898"/>
        </a:xfrm>
        <a:custGeom>
          <a:avLst/>
          <a:gdLst/>
          <a:ahLst/>
          <a:cxnLst/>
          <a:rect l="0" t="0" r="0" b="0"/>
          <a:pathLst>
            <a:path>
              <a:moveTo>
                <a:pt x="0" y="1416898"/>
              </a:moveTo>
              <a:lnTo>
                <a:pt x="228167" y="1416898"/>
              </a:lnTo>
              <a:lnTo>
                <a:pt x="228167" y="0"/>
              </a:lnTo>
              <a:lnTo>
                <a:pt x="456334" y="0"/>
              </a:lnTo>
            </a:path>
          </a:pathLst>
        </a:custGeom>
        <a:noFill/>
        <a:ln w="19050" cap="rnd" cmpd="sng" algn="ctr">
          <a:solidFill>
            <a:srgbClr val="B3116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pPr>
            <a:buNone/>
          </a:pPr>
          <a:endParaRPr lang="es-E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gm:t>
    </dgm:pt>
    <dgm:pt modelId="{340912B8-61CD-4BE0-9754-C51D23437146}" type="sibTrans" cxnId="{04602F00-0083-4C40-A413-090D11D0BB59}">
      <dgm:prSet/>
      <dgm:spPr/>
      <dgm:t>
        <a:bodyPr/>
        <a:lstStyle/>
        <a:p>
          <a:endParaRPr lang="es-ES"/>
        </a:p>
      </dgm:t>
    </dgm:pt>
    <dgm:pt modelId="{273AC29A-7DCE-42C7-BEC9-D2A8B0CFB077}" type="pres">
      <dgm:prSet presAssocID="{AAE13B3F-9B62-421C-AD52-8EE546BCFBB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BBDE973-FAA9-4273-B0F6-7BD0C9E01716}" type="pres">
      <dgm:prSet presAssocID="{1B3F5EEA-E846-4EC4-85AE-B1520CF9ADD2}" presName="root1" presStyleCnt="0"/>
      <dgm:spPr/>
    </dgm:pt>
    <dgm:pt modelId="{CBAF3610-727F-446D-B9BE-6CE9D5479928}" type="pres">
      <dgm:prSet presAssocID="{1B3F5EEA-E846-4EC4-85AE-B1520CF9ADD2}" presName="LevelOneTextNode" presStyleLbl="node0" presStyleIdx="0" presStyleCnt="1" custLinFactNeighborX="-9328" custLinFactNeighborY="-7345">
        <dgm:presLayoutVars>
          <dgm:chPref val="3"/>
        </dgm:presLayoutVars>
      </dgm:prSet>
      <dgm:spPr/>
    </dgm:pt>
    <dgm:pt modelId="{E4226284-6C2F-46C4-988B-4C703E21880E}" type="pres">
      <dgm:prSet presAssocID="{1B3F5EEA-E846-4EC4-85AE-B1520CF9ADD2}" presName="level2hierChild" presStyleCnt="0"/>
      <dgm:spPr/>
    </dgm:pt>
    <dgm:pt modelId="{ABBD9B96-8406-4F68-9D52-E01243CDDC0D}" type="pres">
      <dgm:prSet presAssocID="{80EB3674-124D-43CA-9781-2ECF55A02351}" presName="conn2-1" presStyleLbl="parChTrans1D2" presStyleIdx="0" presStyleCnt="6"/>
      <dgm:spPr/>
    </dgm:pt>
    <dgm:pt modelId="{96FBEA42-929B-4EA4-89B8-6B55289C7D69}" type="pres">
      <dgm:prSet presAssocID="{80EB3674-124D-43CA-9781-2ECF55A02351}" presName="connTx" presStyleLbl="parChTrans1D2" presStyleIdx="0" presStyleCnt="6"/>
      <dgm:spPr/>
    </dgm:pt>
    <dgm:pt modelId="{A098F9D6-6A98-4B29-8326-BDECFD24D15E}" type="pres">
      <dgm:prSet presAssocID="{9000E2A7-6189-4A9A-8A65-568C552269D2}" presName="root2" presStyleCnt="0"/>
      <dgm:spPr/>
    </dgm:pt>
    <dgm:pt modelId="{C9D93CC2-9E0E-4C6E-BCFF-42374C1DDEB1}" type="pres">
      <dgm:prSet presAssocID="{9000E2A7-6189-4A9A-8A65-568C552269D2}" presName="LevelTwoTextNode" presStyleLbl="node2" presStyleIdx="0" presStyleCnt="6" custLinFactY="100000" custLinFactNeighborX="2996" custLinFactNeighborY="141305">
        <dgm:presLayoutVars>
          <dgm:chPref val="3"/>
        </dgm:presLayoutVars>
      </dgm:prSet>
      <dgm:spPr/>
    </dgm:pt>
    <dgm:pt modelId="{13862151-00E1-4FEA-8CF7-559FA0D689EE}" type="pres">
      <dgm:prSet presAssocID="{9000E2A7-6189-4A9A-8A65-568C552269D2}" presName="level3hierChild" presStyleCnt="0"/>
      <dgm:spPr/>
    </dgm:pt>
    <dgm:pt modelId="{70CCD1EB-29E9-499C-AF66-698FB4077C0E}" type="pres">
      <dgm:prSet presAssocID="{E59994D5-F2A4-47E1-AB10-3738F5C669E7}" presName="conn2-1" presStyleLbl="parChTrans1D2" presStyleIdx="1" presStyleCnt="6"/>
      <dgm:spPr/>
    </dgm:pt>
    <dgm:pt modelId="{1F1E4913-1940-4600-9170-26E62C98E23C}" type="pres">
      <dgm:prSet presAssocID="{E59994D5-F2A4-47E1-AB10-3738F5C669E7}" presName="connTx" presStyleLbl="parChTrans1D2" presStyleIdx="1" presStyleCnt="6"/>
      <dgm:spPr/>
    </dgm:pt>
    <dgm:pt modelId="{2E8FB7A4-7C88-4FE9-BD8D-062B40C88CDE}" type="pres">
      <dgm:prSet presAssocID="{3505237C-CB64-407D-89E4-48173E6D7271}" presName="root2" presStyleCnt="0"/>
      <dgm:spPr/>
    </dgm:pt>
    <dgm:pt modelId="{AB4808D6-44EF-49E2-B116-D7CFF9C3E706}" type="pres">
      <dgm:prSet presAssocID="{3505237C-CB64-407D-89E4-48173E6D7271}" presName="LevelTwoTextNode" presStyleLbl="node2" presStyleIdx="1" presStyleCnt="6" custLinFactY="-14318" custLinFactNeighborX="2996" custLinFactNeighborY="-100000">
        <dgm:presLayoutVars>
          <dgm:chPref val="3"/>
        </dgm:presLayoutVars>
      </dgm:prSet>
      <dgm:spPr/>
    </dgm:pt>
    <dgm:pt modelId="{E4565508-FF97-4B0A-A2AB-88B75DB57412}" type="pres">
      <dgm:prSet presAssocID="{3505237C-CB64-407D-89E4-48173E6D7271}" presName="level3hierChild" presStyleCnt="0"/>
      <dgm:spPr/>
    </dgm:pt>
    <dgm:pt modelId="{619703E1-E021-4B6D-8900-D92D764FA4EE}" type="pres">
      <dgm:prSet presAssocID="{9A39C4F4-4CEC-4628-98B1-4BDF366EA20D}" presName="conn2-1" presStyleLbl="parChTrans1D2" presStyleIdx="2" presStyleCnt="6"/>
      <dgm:spPr/>
    </dgm:pt>
    <dgm:pt modelId="{6FD30C0E-EA1E-4B9A-B95D-204E95445C8A}" type="pres">
      <dgm:prSet presAssocID="{9A39C4F4-4CEC-4628-98B1-4BDF366EA20D}" presName="connTx" presStyleLbl="parChTrans1D2" presStyleIdx="2" presStyleCnt="6"/>
      <dgm:spPr/>
    </dgm:pt>
    <dgm:pt modelId="{234801EE-5E26-4E99-B6D1-4DB09CCF1AEA}" type="pres">
      <dgm:prSet presAssocID="{0308B2F5-1C8B-4DCA-A19E-7500B28DB0FE}" presName="root2" presStyleCnt="0"/>
      <dgm:spPr/>
    </dgm:pt>
    <dgm:pt modelId="{B2745386-79D9-450B-957F-8BEC97FC4877}" type="pres">
      <dgm:prSet presAssocID="{0308B2F5-1C8B-4DCA-A19E-7500B28DB0FE}" presName="LevelTwoTextNode" presStyleLbl="node2" presStyleIdx="2" presStyleCnt="6" custLinFactY="100000" custLinFactNeighborX="2996" custLinFactNeighborY="139459">
        <dgm:presLayoutVars>
          <dgm:chPref val="3"/>
        </dgm:presLayoutVars>
      </dgm:prSet>
      <dgm:spPr/>
    </dgm:pt>
    <dgm:pt modelId="{0DDBE200-E564-4A4F-AA68-92EC2F0FAE9E}" type="pres">
      <dgm:prSet presAssocID="{0308B2F5-1C8B-4DCA-A19E-7500B28DB0FE}" presName="level3hierChild" presStyleCnt="0"/>
      <dgm:spPr/>
    </dgm:pt>
    <dgm:pt modelId="{6F93AA0F-9B53-4771-A217-9A05F609096E}" type="pres">
      <dgm:prSet presAssocID="{36DD32DB-91AC-4817-A983-7EE603531371}" presName="conn2-1" presStyleLbl="parChTrans1D2" presStyleIdx="3" presStyleCnt="6"/>
      <dgm:spPr/>
    </dgm:pt>
    <dgm:pt modelId="{B1FD2E94-B10E-4116-AB55-2C910B445C7E}" type="pres">
      <dgm:prSet presAssocID="{36DD32DB-91AC-4817-A983-7EE603531371}" presName="connTx" presStyleLbl="parChTrans1D2" presStyleIdx="3" presStyleCnt="6"/>
      <dgm:spPr/>
    </dgm:pt>
    <dgm:pt modelId="{01A75324-9AED-47AC-9D58-B0CF7BE5864E}" type="pres">
      <dgm:prSet presAssocID="{23580DBD-50DE-448C-8BD4-6A549D782515}" presName="root2" presStyleCnt="0"/>
      <dgm:spPr/>
    </dgm:pt>
    <dgm:pt modelId="{CF3EADB9-7F09-44CF-B239-D749C0F3FE2F}" type="pres">
      <dgm:prSet presAssocID="{23580DBD-50DE-448C-8BD4-6A549D782515}" presName="LevelTwoTextNode" presStyleLbl="node2" presStyleIdx="3" presStyleCnt="6" custLinFactY="-100000" custLinFactNeighborX="2996" custLinFactNeighborY="-152417">
        <dgm:presLayoutVars>
          <dgm:chPref val="3"/>
        </dgm:presLayoutVars>
      </dgm:prSet>
      <dgm:spPr/>
    </dgm:pt>
    <dgm:pt modelId="{99CBC045-2622-4E3F-B926-29F95BB4D16B}" type="pres">
      <dgm:prSet presAssocID="{23580DBD-50DE-448C-8BD4-6A549D782515}" presName="level3hierChild" presStyleCnt="0"/>
      <dgm:spPr/>
    </dgm:pt>
    <dgm:pt modelId="{D18764C3-6594-4AA6-8088-5968312BA242}" type="pres">
      <dgm:prSet presAssocID="{01289DC1-DCD1-4675-BB44-D55373DB06EC}" presName="conn2-1" presStyleLbl="parChTrans1D2" presStyleIdx="4" presStyleCnt="6"/>
      <dgm:spPr/>
    </dgm:pt>
    <dgm:pt modelId="{79F50216-4890-4015-BC64-32E5B22C98DB}" type="pres">
      <dgm:prSet presAssocID="{01289DC1-DCD1-4675-BB44-D55373DB06EC}" presName="connTx" presStyleLbl="parChTrans1D2" presStyleIdx="4" presStyleCnt="6"/>
      <dgm:spPr/>
    </dgm:pt>
    <dgm:pt modelId="{80611A8C-9CBD-4C5C-98DE-FAEFD127333B}" type="pres">
      <dgm:prSet presAssocID="{A09F9386-F09E-43CD-BE45-262BE91D40EF}" presName="root2" presStyleCnt="0"/>
      <dgm:spPr/>
    </dgm:pt>
    <dgm:pt modelId="{1E924A52-68C0-4174-8975-7A0F08725E61}" type="pres">
      <dgm:prSet presAssocID="{A09F9386-F09E-43CD-BE45-262BE91D40EF}" presName="LevelTwoTextNode" presStyleLbl="node2" presStyleIdx="4" presStyleCnt="6" custLinFactY="-37500" custLinFactNeighborX="2996" custLinFactNeighborY="-100000">
        <dgm:presLayoutVars>
          <dgm:chPref val="3"/>
        </dgm:presLayoutVars>
      </dgm:prSet>
      <dgm:spPr>
        <a:xfrm>
          <a:off x="2965774" y="1396741"/>
          <a:ext cx="1766007" cy="538416"/>
        </a:xfrm>
        <a:prstGeom prst="rect">
          <a:avLst/>
        </a:prstGeom>
      </dgm:spPr>
    </dgm:pt>
    <dgm:pt modelId="{D8976C0D-F389-41F7-8E32-B87DD334CD83}" type="pres">
      <dgm:prSet presAssocID="{A09F9386-F09E-43CD-BE45-262BE91D40EF}" presName="level3hierChild" presStyleCnt="0"/>
      <dgm:spPr/>
    </dgm:pt>
    <dgm:pt modelId="{278B0E7A-367A-4609-9FDE-34F5949983DF}" type="pres">
      <dgm:prSet presAssocID="{31BE1534-0BA9-4C3E-B13F-80B4E02EA670}" presName="conn2-1" presStyleLbl="parChTrans1D2" presStyleIdx="5" presStyleCnt="6"/>
      <dgm:spPr/>
    </dgm:pt>
    <dgm:pt modelId="{8A3462D0-F613-4892-8857-D1E82FF5F087}" type="pres">
      <dgm:prSet presAssocID="{31BE1534-0BA9-4C3E-B13F-80B4E02EA670}" presName="connTx" presStyleLbl="parChTrans1D2" presStyleIdx="5" presStyleCnt="6"/>
      <dgm:spPr/>
    </dgm:pt>
    <dgm:pt modelId="{E481462A-9BF7-4F1D-8454-50A350D5F755}" type="pres">
      <dgm:prSet presAssocID="{8E803D48-BB2F-4F7C-B78D-1C2C882BA28E}" presName="root2" presStyleCnt="0"/>
      <dgm:spPr/>
    </dgm:pt>
    <dgm:pt modelId="{1D2C7AF6-D6E3-4825-88FC-25A187DD4AFE}" type="pres">
      <dgm:prSet presAssocID="{8E803D48-BB2F-4F7C-B78D-1C2C882BA28E}" presName="LevelTwoTextNode" presStyleLbl="node2" presStyleIdx="5" presStyleCnt="6" custLinFactNeighborX="2996" custLinFactNeighborY="-17988">
        <dgm:presLayoutVars>
          <dgm:chPref val="3"/>
        </dgm:presLayoutVars>
      </dgm:prSet>
      <dgm:spPr/>
    </dgm:pt>
    <dgm:pt modelId="{9401E6F4-A96B-4C0B-9B73-615CAB419458}" type="pres">
      <dgm:prSet presAssocID="{8E803D48-BB2F-4F7C-B78D-1C2C882BA28E}" presName="level3hierChild" presStyleCnt="0"/>
      <dgm:spPr/>
    </dgm:pt>
  </dgm:ptLst>
  <dgm:cxnLst>
    <dgm:cxn modelId="{04602F00-0083-4C40-A413-090D11D0BB59}" srcId="{1B3F5EEA-E846-4EC4-85AE-B1520CF9ADD2}" destId="{3505237C-CB64-407D-89E4-48173E6D7271}" srcOrd="1" destOrd="0" parTransId="{E59994D5-F2A4-47E1-AB10-3738F5C669E7}" sibTransId="{340912B8-61CD-4BE0-9754-C51D23437146}"/>
    <dgm:cxn modelId="{5573D70D-62F6-4263-826D-6C29C997E04E}" type="presOf" srcId="{23580DBD-50DE-448C-8BD4-6A549D782515}" destId="{CF3EADB9-7F09-44CF-B239-D749C0F3FE2F}" srcOrd="0" destOrd="0" presId="urn:microsoft.com/office/officeart/2008/layout/HorizontalMultiLevelHierarchy"/>
    <dgm:cxn modelId="{2EECAC1B-E907-4BBC-BFC6-549D13BE3DAA}" type="presOf" srcId="{0308B2F5-1C8B-4DCA-A19E-7500B28DB0FE}" destId="{B2745386-79D9-450B-957F-8BEC97FC4877}" srcOrd="0" destOrd="0" presId="urn:microsoft.com/office/officeart/2008/layout/HorizontalMultiLevelHierarchy"/>
    <dgm:cxn modelId="{320A445E-E1EA-4526-A36D-F07AD13C44D7}" type="presOf" srcId="{8E803D48-BB2F-4F7C-B78D-1C2C882BA28E}" destId="{1D2C7AF6-D6E3-4825-88FC-25A187DD4AFE}" srcOrd="0" destOrd="0" presId="urn:microsoft.com/office/officeart/2008/layout/HorizontalMultiLevelHierarchy"/>
    <dgm:cxn modelId="{55B90761-CE0F-4208-8C85-1330B4CBF0D4}" type="presOf" srcId="{80EB3674-124D-43CA-9781-2ECF55A02351}" destId="{ABBD9B96-8406-4F68-9D52-E01243CDDC0D}" srcOrd="0" destOrd="0" presId="urn:microsoft.com/office/officeart/2008/layout/HorizontalMultiLevelHierarchy"/>
    <dgm:cxn modelId="{83B99261-0897-49DA-AE37-889BD9CD46DA}" type="presOf" srcId="{E59994D5-F2A4-47E1-AB10-3738F5C669E7}" destId="{70CCD1EB-29E9-499C-AF66-698FB4077C0E}" srcOrd="0" destOrd="0" presId="urn:microsoft.com/office/officeart/2008/layout/HorizontalMultiLevelHierarchy"/>
    <dgm:cxn modelId="{80174443-E639-45C4-91F8-5CF67DE94F95}" type="presOf" srcId="{E59994D5-F2A4-47E1-AB10-3738F5C669E7}" destId="{1F1E4913-1940-4600-9170-26E62C98E23C}" srcOrd="1" destOrd="0" presId="urn:microsoft.com/office/officeart/2008/layout/HorizontalMultiLevelHierarchy"/>
    <dgm:cxn modelId="{810D2964-24AD-48F6-A909-715DE05476B3}" type="presOf" srcId="{01289DC1-DCD1-4675-BB44-D55373DB06EC}" destId="{D18764C3-6594-4AA6-8088-5968312BA242}" srcOrd="0" destOrd="0" presId="urn:microsoft.com/office/officeart/2008/layout/HorizontalMultiLevelHierarchy"/>
    <dgm:cxn modelId="{922AFB64-B530-4356-883F-AE76F434D318}" type="presOf" srcId="{9A39C4F4-4CEC-4628-98B1-4BDF366EA20D}" destId="{619703E1-E021-4B6D-8900-D92D764FA4EE}" srcOrd="0" destOrd="0" presId="urn:microsoft.com/office/officeart/2008/layout/HorizontalMultiLevelHierarchy"/>
    <dgm:cxn modelId="{A973EA6C-2BEE-4EBD-879A-26958AFBA501}" type="presOf" srcId="{01289DC1-DCD1-4675-BB44-D55373DB06EC}" destId="{79F50216-4890-4015-BC64-32E5B22C98DB}" srcOrd="1" destOrd="0" presId="urn:microsoft.com/office/officeart/2008/layout/HorizontalMultiLevelHierarchy"/>
    <dgm:cxn modelId="{0CC91E56-501B-4801-9DC4-E4768C17BACC}" srcId="{1B3F5EEA-E846-4EC4-85AE-B1520CF9ADD2}" destId="{A09F9386-F09E-43CD-BE45-262BE91D40EF}" srcOrd="4" destOrd="0" parTransId="{01289DC1-DCD1-4675-BB44-D55373DB06EC}" sibTransId="{E6265C98-A006-4AE4-89C5-BA27DE6AA16E}"/>
    <dgm:cxn modelId="{B55ACB78-AEDC-4878-8471-DEA57FAB9C6D}" type="presOf" srcId="{31BE1534-0BA9-4C3E-B13F-80B4E02EA670}" destId="{278B0E7A-367A-4609-9FDE-34F5949983DF}" srcOrd="0" destOrd="0" presId="urn:microsoft.com/office/officeart/2008/layout/HorizontalMultiLevelHierarchy"/>
    <dgm:cxn modelId="{7A8B4C8A-DDCA-4B8F-B7A6-D8C26C8AF460}" type="presOf" srcId="{9000E2A7-6189-4A9A-8A65-568C552269D2}" destId="{C9D93CC2-9E0E-4C6E-BCFF-42374C1DDEB1}" srcOrd="0" destOrd="0" presId="urn:microsoft.com/office/officeart/2008/layout/HorizontalMultiLevelHierarchy"/>
    <dgm:cxn modelId="{E922A993-0985-4D0E-A95E-9A3DD7031AD6}" type="presOf" srcId="{A09F9386-F09E-43CD-BE45-262BE91D40EF}" destId="{1E924A52-68C0-4174-8975-7A0F08725E61}" srcOrd="0" destOrd="0" presId="urn:microsoft.com/office/officeart/2008/layout/HorizontalMultiLevelHierarchy"/>
    <dgm:cxn modelId="{32178F9F-32EA-4E21-B4BB-1C75483C0144}" srcId="{1B3F5EEA-E846-4EC4-85AE-B1520CF9ADD2}" destId="{0308B2F5-1C8B-4DCA-A19E-7500B28DB0FE}" srcOrd="2" destOrd="0" parTransId="{9A39C4F4-4CEC-4628-98B1-4BDF366EA20D}" sibTransId="{B56EED45-0E15-4BCA-A8F8-35632F68FD05}"/>
    <dgm:cxn modelId="{531EB9A2-EBE9-49C9-8084-664ABBE3BC0F}" type="presOf" srcId="{3505237C-CB64-407D-89E4-48173E6D7271}" destId="{AB4808D6-44EF-49E2-B116-D7CFF9C3E706}" srcOrd="0" destOrd="0" presId="urn:microsoft.com/office/officeart/2008/layout/HorizontalMultiLevelHierarchy"/>
    <dgm:cxn modelId="{D5D104A7-EF9F-4998-94F3-ECB984B0CF4A}" type="presOf" srcId="{80EB3674-124D-43CA-9781-2ECF55A02351}" destId="{96FBEA42-929B-4EA4-89B8-6B55289C7D69}" srcOrd="1" destOrd="0" presId="urn:microsoft.com/office/officeart/2008/layout/HorizontalMultiLevelHierarchy"/>
    <dgm:cxn modelId="{9B300CBA-86AA-4B1F-B423-BAD5FC47B600}" type="presOf" srcId="{9A39C4F4-4CEC-4628-98B1-4BDF366EA20D}" destId="{6FD30C0E-EA1E-4B9A-B95D-204E95445C8A}" srcOrd="1" destOrd="0" presId="urn:microsoft.com/office/officeart/2008/layout/HorizontalMultiLevelHierarchy"/>
    <dgm:cxn modelId="{26F871BE-A35C-4F2D-B88E-91B6B3B197F8}" srcId="{AAE13B3F-9B62-421C-AD52-8EE546BCFBB8}" destId="{1B3F5EEA-E846-4EC4-85AE-B1520CF9ADD2}" srcOrd="0" destOrd="0" parTransId="{E6737BFE-8DEB-45D3-ABEC-35283E4D17FC}" sibTransId="{2394C3D1-F20F-4C0A-AA0C-C4FE4D7F92A9}"/>
    <dgm:cxn modelId="{9CBCAABF-0CFF-43F5-AEEF-F91F86528F75}" srcId="{1B3F5EEA-E846-4EC4-85AE-B1520CF9ADD2}" destId="{9000E2A7-6189-4A9A-8A65-568C552269D2}" srcOrd="0" destOrd="0" parTransId="{80EB3674-124D-43CA-9781-2ECF55A02351}" sibTransId="{E89E57CC-3240-40DE-9B9B-E54D34705B51}"/>
    <dgm:cxn modelId="{E81A49D1-A989-41B1-802C-1D8EFF8FB43E}" type="presOf" srcId="{AAE13B3F-9B62-421C-AD52-8EE546BCFBB8}" destId="{273AC29A-7DCE-42C7-BEC9-D2A8B0CFB077}" srcOrd="0" destOrd="0" presId="urn:microsoft.com/office/officeart/2008/layout/HorizontalMultiLevelHierarchy"/>
    <dgm:cxn modelId="{900200D7-0135-4269-9247-175491305635}" srcId="{1B3F5EEA-E846-4EC4-85AE-B1520CF9ADD2}" destId="{8E803D48-BB2F-4F7C-B78D-1C2C882BA28E}" srcOrd="5" destOrd="0" parTransId="{31BE1534-0BA9-4C3E-B13F-80B4E02EA670}" sibTransId="{45A980B4-750C-42AE-B93F-5116605AA8A5}"/>
    <dgm:cxn modelId="{2BAE7AD7-07BD-4FB3-B173-911FF3597C7F}" type="presOf" srcId="{1B3F5EEA-E846-4EC4-85AE-B1520CF9ADD2}" destId="{CBAF3610-727F-446D-B9BE-6CE9D5479928}" srcOrd="0" destOrd="0" presId="urn:microsoft.com/office/officeart/2008/layout/HorizontalMultiLevelHierarchy"/>
    <dgm:cxn modelId="{BCFFE9D8-369B-407C-886F-963935A5C971}" type="presOf" srcId="{36DD32DB-91AC-4817-A983-7EE603531371}" destId="{B1FD2E94-B10E-4116-AB55-2C910B445C7E}" srcOrd="1" destOrd="0" presId="urn:microsoft.com/office/officeart/2008/layout/HorizontalMultiLevelHierarchy"/>
    <dgm:cxn modelId="{76B23EE8-F54E-4703-B86E-7301C7227260}" srcId="{1B3F5EEA-E846-4EC4-85AE-B1520CF9ADD2}" destId="{23580DBD-50DE-448C-8BD4-6A549D782515}" srcOrd="3" destOrd="0" parTransId="{36DD32DB-91AC-4817-A983-7EE603531371}" sibTransId="{45B262A8-EA9D-44D7-8156-5EEAE980B3B8}"/>
    <dgm:cxn modelId="{36B872F6-6ACB-4A5D-A707-B6219039A339}" type="presOf" srcId="{31BE1534-0BA9-4C3E-B13F-80B4E02EA670}" destId="{8A3462D0-F613-4892-8857-D1E82FF5F087}" srcOrd="1" destOrd="0" presId="urn:microsoft.com/office/officeart/2008/layout/HorizontalMultiLevelHierarchy"/>
    <dgm:cxn modelId="{8CEDF6FD-0695-4154-9AEC-836EDADD1B03}" type="presOf" srcId="{36DD32DB-91AC-4817-A983-7EE603531371}" destId="{6F93AA0F-9B53-4771-A217-9A05F609096E}" srcOrd="0" destOrd="0" presId="urn:microsoft.com/office/officeart/2008/layout/HorizontalMultiLevelHierarchy"/>
    <dgm:cxn modelId="{6893D306-305E-4B96-BF58-4555220BA6C7}" type="presParOf" srcId="{273AC29A-7DCE-42C7-BEC9-D2A8B0CFB077}" destId="{FBBDE973-FAA9-4273-B0F6-7BD0C9E01716}" srcOrd="0" destOrd="0" presId="urn:microsoft.com/office/officeart/2008/layout/HorizontalMultiLevelHierarchy"/>
    <dgm:cxn modelId="{4A44DD14-A218-47A8-A45E-35A9BC59EF37}" type="presParOf" srcId="{FBBDE973-FAA9-4273-B0F6-7BD0C9E01716}" destId="{CBAF3610-727F-446D-B9BE-6CE9D5479928}" srcOrd="0" destOrd="0" presId="urn:microsoft.com/office/officeart/2008/layout/HorizontalMultiLevelHierarchy"/>
    <dgm:cxn modelId="{8BBA3126-C65E-4086-822C-0461C055B119}" type="presParOf" srcId="{FBBDE973-FAA9-4273-B0F6-7BD0C9E01716}" destId="{E4226284-6C2F-46C4-988B-4C703E21880E}" srcOrd="1" destOrd="0" presId="urn:microsoft.com/office/officeart/2008/layout/HorizontalMultiLevelHierarchy"/>
    <dgm:cxn modelId="{BF06024B-1AD5-4511-8B21-AABD296E7A2E}" type="presParOf" srcId="{E4226284-6C2F-46C4-988B-4C703E21880E}" destId="{ABBD9B96-8406-4F68-9D52-E01243CDDC0D}" srcOrd="0" destOrd="0" presId="urn:microsoft.com/office/officeart/2008/layout/HorizontalMultiLevelHierarchy"/>
    <dgm:cxn modelId="{A6D579C2-B72B-4957-8BA6-837D7A67915A}" type="presParOf" srcId="{ABBD9B96-8406-4F68-9D52-E01243CDDC0D}" destId="{96FBEA42-929B-4EA4-89B8-6B55289C7D69}" srcOrd="0" destOrd="0" presId="urn:microsoft.com/office/officeart/2008/layout/HorizontalMultiLevelHierarchy"/>
    <dgm:cxn modelId="{DE10D405-788E-447F-8B3F-D8DA11A88906}" type="presParOf" srcId="{E4226284-6C2F-46C4-988B-4C703E21880E}" destId="{A098F9D6-6A98-4B29-8326-BDECFD24D15E}" srcOrd="1" destOrd="0" presId="urn:microsoft.com/office/officeart/2008/layout/HorizontalMultiLevelHierarchy"/>
    <dgm:cxn modelId="{2A62F894-12A2-4D66-B662-53717229740A}" type="presParOf" srcId="{A098F9D6-6A98-4B29-8326-BDECFD24D15E}" destId="{C9D93CC2-9E0E-4C6E-BCFF-42374C1DDEB1}" srcOrd="0" destOrd="0" presId="urn:microsoft.com/office/officeart/2008/layout/HorizontalMultiLevelHierarchy"/>
    <dgm:cxn modelId="{ECEF17CC-27CC-4350-866A-FFA55F780999}" type="presParOf" srcId="{A098F9D6-6A98-4B29-8326-BDECFD24D15E}" destId="{13862151-00E1-4FEA-8CF7-559FA0D689EE}" srcOrd="1" destOrd="0" presId="urn:microsoft.com/office/officeart/2008/layout/HorizontalMultiLevelHierarchy"/>
    <dgm:cxn modelId="{30D068BE-989D-4225-AC03-48ED2AD51BB0}" type="presParOf" srcId="{E4226284-6C2F-46C4-988B-4C703E21880E}" destId="{70CCD1EB-29E9-499C-AF66-698FB4077C0E}" srcOrd="2" destOrd="0" presId="urn:microsoft.com/office/officeart/2008/layout/HorizontalMultiLevelHierarchy"/>
    <dgm:cxn modelId="{7BF0E4BC-A350-42EF-9FB0-4F283D663AE2}" type="presParOf" srcId="{70CCD1EB-29E9-499C-AF66-698FB4077C0E}" destId="{1F1E4913-1940-4600-9170-26E62C98E23C}" srcOrd="0" destOrd="0" presId="urn:microsoft.com/office/officeart/2008/layout/HorizontalMultiLevelHierarchy"/>
    <dgm:cxn modelId="{229CC2F2-4237-4A69-9E4D-122BCD0F9B7F}" type="presParOf" srcId="{E4226284-6C2F-46C4-988B-4C703E21880E}" destId="{2E8FB7A4-7C88-4FE9-BD8D-062B40C88CDE}" srcOrd="3" destOrd="0" presId="urn:microsoft.com/office/officeart/2008/layout/HorizontalMultiLevelHierarchy"/>
    <dgm:cxn modelId="{AF77E344-A7AB-4036-9A2B-0D719EEEB015}" type="presParOf" srcId="{2E8FB7A4-7C88-4FE9-BD8D-062B40C88CDE}" destId="{AB4808D6-44EF-49E2-B116-D7CFF9C3E706}" srcOrd="0" destOrd="0" presId="urn:microsoft.com/office/officeart/2008/layout/HorizontalMultiLevelHierarchy"/>
    <dgm:cxn modelId="{3078D5FB-A827-4B8F-926F-7DD875DF7F26}" type="presParOf" srcId="{2E8FB7A4-7C88-4FE9-BD8D-062B40C88CDE}" destId="{E4565508-FF97-4B0A-A2AB-88B75DB57412}" srcOrd="1" destOrd="0" presId="urn:microsoft.com/office/officeart/2008/layout/HorizontalMultiLevelHierarchy"/>
    <dgm:cxn modelId="{1B8B3DAB-89E8-4440-A3B8-A10DB969A7C4}" type="presParOf" srcId="{E4226284-6C2F-46C4-988B-4C703E21880E}" destId="{619703E1-E021-4B6D-8900-D92D764FA4EE}" srcOrd="4" destOrd="0" presId="urn:microsoft.com/office/officeart/2008/layout/HorizontalMultiLevelHierarchy"/>
    <dgm:cxn modelId="{A6FD4B28-EC85-4C45-A1DC-4D13B98B2AD2}" type="presParOf" srcId="{619703E1-E021-4B6D-8900-D92D764FA4EE}" destId="{6FD30C0E-EA1E-4B9A-B95D-204E95445C8A}" srcOrd="0" destOrd="0" presId="urn:microsoft.com/office/officeart/2008/layout/HorizontalMultiLevelHierarchy"/>
    <dgm:cxn modelId="{3E2F8EB2-B052-434D-AE2C-640218BB276A}" type="presParOf" srcId="{E4226284-6C2F-46C4-988B-4C703E21880E}" destId="{234801EE-5E26-4E99-B6D1-4DB09CCF1AEA}" srcOrd="5" destOrd="0" presId="urn:microsoft.com/office/officeart/2008/layout/HorizontalMultiLevelHierarchy"/>
    <dgm:cxn modelId="{63A17843-5608-4F49-B60B-86FAF7EF2848}" type="presParOf" srcId="{234801EE-5E26-4E99-B6D1-4DB09CCF1AEA}" destId="{B2745386-79D9-450B-957F-8BEC97FC4877}" srcOrd="0" destOrd="0" presId="urn:microsoft.com/office/officeart/2008/layout/HorizontalMultiLevelHierarchy"/>
    <dgm:cxn modelId="{70CEA241-2DFF-4685-8930-F1E52DCE1E94}" type="presParOf" srcId="{234801EE-5E26-4E99-B6D1-4DB09CCF1AEA}" destId="{0DDBE200-E564-4A4F-AA68-92EC2F0FAE9E}" srcOrd="1" destOrd="0" presId="urn:microsoft.com/office/officeart/2008/layout/HorizontalMultiLevelHierarchy"/>
    <dgm:cxn modelId="{38C2B926-26CF-498D-931B-E5A89EDD9334}" type="presParOf" srcId="{E4226284-6C2F-46C4-988B-4C703E21880E}" destId="{6F93AA0F-9B53-4771-A217-9A05F609096E}" srcOrd="6" destOrd="0" presId="urn:microsoft.com/office/officeart/2008/layout/HorizontalMultiLevelHierarchy"/>
    <dgm:cxn modelId="{66A60A70-9A55-4832-A6C4-2CFB34A2F05D}" type="presParOf" srcId="{6F93AA0F-9B53-4771-A217-9A05F609096E}" destId="{B1FD2E94-B10E-4116-AB55-2C910B445C7E}" srcOrd="0" destOrd="0" presId="urn:microsoft.com/office/officeart/2008/layout/HorizontalMultiLevelHierarchy"/>
    <dgm:cxn modelId="{966365A5-970C-46F7-9456-8C57D6B15775}" type="presParOf" srcId="{E4226284-6C2F-46C4-988B-4C703E21880E}" destId="{01A75324-9AED-47AC-9D58-B0CF7BE5864E}" srcOrd="7" destOrd="0" presId="urn:microsoft.com/office/officeart/2008/layout/HorizontalMultiLevelHierarchy"/>
    <dgm:cxn modelId="{1DF7E9F8-F321-4F41-AD20-F0EFAFD7F159}" type="presParOf" srcId="{01A75324-9AED-47AC-9D58-B0CF7BE5864E}" destId="{CF3EADB9-7F09-44CF-B239-D749C0F3FE2F}" srcOrd="0" destOrd="0" presId="urn:microsoft.com/office/officeart/2008/layout/HorizontalMultiLevelHierarchy"/>
    <dgm:cxn modelId="{F8C8FA72-3A9A-4326-8FA1-CD669DBFD597}" type="presParOf" srcId="{01A75324-9AED-47AC-9D58-B0CF7BE5864E}" destId="{99CBC045-2622-4E3F-B926-29F95BB4D16B}" srcOrd="1" destOrd="0" presId="urn:microsoft.com/office/officeart/2008/layout/HorizontalMultiLevelHierarchy"/>
    <dgm:cxn modelId="{CE39127D-3584-4835-94A6-8F72E92C29ED}" type="presParOf" srcId="{E4226284-6C2F-46C4-988B-4C703E21880E}" destId="{D18764C3-6594-4AA6-8088-5968312BA242}" srcOrd="8" destOrd="0" presId="urn:microsoft.com/office/officeart/2008/layout/HorizontalMultiLevelHierarchy"/>
    <dgm:cxn modelId="{0F4C3450-FF3E-4B24-B128-246BC6EFEACD}" type="presParOf" srcId="{D18764C3-6594-4AA6-8088-5968312BA242}" destId="{79F50216-4890-4015-BC64-32E5B22C98DB}" srcOrd="0" destOrd="0" presId="urn:microsoft.com/office/officeart/2008/layout/HorizontalMultiLevelHierarchy"/>
    <dgm:cxn modelId="{3D5D1D72-C9D5-4345-A41D-EACE717208EC}" type="presParOf" srcId="{E4226284-6C2F-46C4-988B-4C703E21880E}" destId="{80611A8C-9CBD-4C5C-98DE-FAEFD127333B}" srcOrd="9" destOrd="0" presId="urn:microsoft.com/office/officeart/2008/layout/HorizontalMultiLevelHierarchy"/>
    <dgm:cxn modelId="{3A223A66-008E-4824-A9C9-FE76EF01DBF2}" type="presParOf" srcId="{80611A8C-9CBD-4C5C-98DE-FAEFD127333B}" destId="{1E924A52-68C0-4174-8975-7A0F08725E61}" srcOrd="0" destOrd="0" presId="urn:microsoft.com/office/officeart/2008/layout/HorizontalMultiLevelHierarchy"/>
    <dgm:cxn modelId="{5F3F220C-F96E-47B9-B3BF-EAF413B99A58}" type="presParOf" srcId="{80611A8C-9CBD-4C5C-98DE-FAEFD127333B}" destId="{D8976C0D-F389-41F7-8E32-B87DD334CD83}" srcOrd="1" destOrd="0" presId="urn:microsoft.com/office/officeart/2008/layout/HorizontalMultiLevelHierarchy"/>
    <dgm:cxn modelId="{C7F284A7-1BEB-4DE9-AE53-66BE1F489B07}" type="presParOf" srcId="{E4226284-6C2F-46C4-988B-4C703E21880E}" destId="{278B0E7A-367A-4609-9FDE-34F5949983DF}" srcOrd="10" destOrd="0" presId="urn:microsoft.com/office/officeart/2008/layout/HorizontalMultiLevelHierarchy"/>
    <dgm:cxn modelId="{73358D03-37BB-4A2C-930A-1DA0023C13D7}" type="presParOf" srcId="{278B0E7A-367A-4609-9FDE-34F5949983DF}" destId="{8A3462D0-F613-4892-8857-D1E82FF5F087}" srcOrd="0" destOrd="0" presId="urn:microsoft.com/office/officeart/2008/layout/HorizontalMultiLevelHierarchy"/>
    <dgm:cxn modelId="{A791D664-7EB4-4CEE-B666-C39AFC448DCB}" type="presParOf" srcId="{E4226284-6C2F-46C4-988B-4C703E21880E}" destId="{E481462A-9BF7-4F1D-8454-50A350D5F755}" srcOrd="11" destOrd="0" presId="urn:microsoft.com/office/officeart/2008/layout/HorizontalMultiLevelHierarchy"/>
    <dgm:cxn modelId="{615E3FC0-81E1-40EA-A2FC-B66E59178DB7}" type="presParOf" srcId="{E481462A-9BF7-4F1D-8454-50A350D5F755}" destId="{1D2C7AF6-D6E3-4825-88FC-25A187DD4AFE}" srcOrd="0" destOrd="0" presId="urn:microsoft.com/office/officeart/2008/layout/HorizontalMultiLevelHierarchy"/>
    <dgm:cxn modelId="{5FB71328-810D-42B3-B260-7C8C935C4279}" type="presParOf" srcId="{E481462A-9BF7-4F1D-8454-50A350D5F755}" destId="{9401E6F4-A96B-4C0B-9B73-615CAB41945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E13B3F-9B62-421C-AD52-8EE546BCFBB8}" type="doc">
      <dgm:prSet loTypeId="urn:microsoft.com/office/officeart/2008/layout/HorizontalMultiLevelHierarchy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3580DBD-50DE-448C-8BD4-6A549D782515}">
      <dgm:prSet phldrT="[Texto]"/>
      <dgm:spPr>
        <a:xfrm>
          <a:off x="2227687" y="1752743"/>
          <a:ext cx="1312026" cy="400008"/>
        </a:xfrm>
        <a:prstGeom prst="rect">
          <a:avLst/>
        </a:prstGeom>
        <a:solidFill>
          <a:srgbClr val="B31166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pPr>
            <a:buNone/>
          </a:pPr>
          <a:r>
            <a:rPr lang="es-MX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Sección</a:t>
          </a:r>
          <a:endParaRPr lang="es-ES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gm:t>
    </dgm:pt>
    <dgm:pt modelId="{36DD32DB-91AC-4817-A983-7EE603531371}" type="parTrans" cxnId="{76B23EE8-F54E-4703-B86E-7301C7227260}">
      <dgm:prSet/>
      <dgm:spPr>
        <a:xfrm>
          <a:off x="1921909" y="1895069"/>
          <a:ext cx="3057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52889" y="45720"/>
              </a:lnTo>
              <a:lnTo>
                <a:pt x="152889" y="57678"/>
              </a:lnTo>
              <a:lnTo>
                <a:pt x="305778" y="57678"/>
              </a:lnTo>
            </a:path>
          </a:pathLst>
        </a:custGeom>
        <a:noFill/>
        <a:ln w="19050" cap="rnd" cmpd="sng" algn="ctr">
          <a:solidFill>
            <a:srgbClr val="B3116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pPr>
            <a:buNone/>
          </a:pPr>
          <a:endParaRPr lang="es-E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gm:t>
    </dgm:pt>
    <dgm:pt modelId="{45B262A8-EA9D-44D7-8156-5EEAE980B3B8}" type="sibTrans" cxnId="{76B23EE8-F54E-4703-B86E-7301C7227260}">
      <dgm:prSet/>
      <dgm:spPr/>
      <dgm:t>
        <a:bodyPr/>
        <a:lstStyle/>
        <a:p>
          <a:endParaRPr lang="es-ES"/>
        </a:p>
      </dgm:t>
    </dgm:pt>
    <dgm:pt modelId="{A09F9386-F09E-43CD-BE45-262BE91D40EF}">
      <dgm:prSet phldrT="[Texto]"/>
      <dgm:spPr>
        <a:xfrm>
          <a:off x="2231558" y="2201133"/>
          <a:ext cx="1312026" cy="400008"/>
        </a:xfrm>
        <a:prstGeom prst="rect">
          <a:avLst/>
        </a:prstGeom>
        <a:solidFill>
          <a:srgbClr val="B31166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pPr>
            <a:buNone/>
          </a:pPr>
          <a:r>
            <a:rPr lang="es-MX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Expedientes</a:t>
          </a:r>
          <a:endParaRPr lang="es-ES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gm:t>
    </dgm:pt>
    <dgm:pt modelId="{01289DC1-DCD1-4675-BB44-D55373DB06EC}" type="parTrans" cxnId="{0CC91E56-501B-4801-9DC4-E4768C17BACC}">
      <dgm:prSet/>
      <dgm:spPr>
        <a:xfrm>
          <a:off x="1921909" y="1940789"/>
          <a:ext cx="309649" cy="4603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4824" y="0"/>
              </a:lnTo>
              <a:lnTo>
                <a:pt x="154824" y="460347"/>
              </a:lnTo>
              <a:lnTo>
                <a:pt x="309649" y="460347"/>
              </a:lnTo>
            </a:path>
          </a:pathLst>
        </a:custGeom>
        <a:noFill/>
        <a:ln w="19050" cap="rnd" cmpd="sng" algn="ctr">
          <a:solidFill>
            <a:srgbClr val="B3116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pPr>
            <a:buNone/>
          </a:pPr>
          <a:endParaRPr lang="es-E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gm:t>
    </dgm:pt>
    <dgm:pt modelId="{E6265C98-A006-4AE4-89C5-BA27DE6AA16E}" type="sibTrans" cxnId="{0CC91E56-501B-4801-9DC4-E4768C17BACC}">
      <dgm:prSet/>
      <dgm:spPr/>
      <dgm:t>
        <a:bodyPr/>
        <a:lstStyle/>
        <a:p>
          <a:endParaRPr lang="es-ES"/>
        </a:p>
      </dgm:t>
    </dgm:pt>
    <dgm:pt modelId="{9000E2A7-6189-4A9A-8A65-568C552269D2}">
      <dgm:prSet phldrT="[Texto]"/>
      <dgm:spPr>
        <a:xfrm>
          <a:off x="2238695" y="930226"/>
          <a:ext cx="1312026" cy="400008"/>
        </a:xfrm>
        <a:prstGeom prst="rect">
          <a:avLst/>
        </a:prstGeom>
        <a:solidFill>
          <a:srgbClr val="B31166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pPr>
            <a:buNone/>
          </a:pPr>
          <a:r>
            <a:rPr lang="es-ES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Documentos en formato electrónico</a:t>
          </a:r>
        </a:p>
      </dgm:t>
    </dgm:pt>
    <dgm:pt modelId="{E89E57CC-3240-40DE-9B9B-E54D34705B51}" type="sibTrans" cxnId="{9CBCAABF-0CFF-43F5-AEEF-F91F86528F75}">
      <dgm:prSet/>
      <dgm:spPr/>
      <dgm:t>
        <a:bodyPr/>
        <a:lstStyle/>
        <a:p>
          <a:endParaRPr lang="es-ES"/>
        </a:p>
      </dgm:t>
    </dgm:pt>
    <dgm:pt modelId="{80EB3674-124D-43CA-9781-2ECF55A02351}" type="parTrans" cxnId="{9CBCAABF-0CFF-43F5-AEEF-F91F86528F75}">
      <dgm:prSet/>
      <dgm:spPr>
        <a:xfrm>
          <a:off x="1921909" y="1130231"/>
          <a:ext cx="316786" cy="810558"/>
        </a:xfrm>
        <a:custGeom>
          <a:avLst/>
          <a:gdLst/>
          <a:ahLst/>
          <a:cxnLst/>
          <a:rect l="0" t="0" r="0" b="0"/>
          <a:pathLst>
            <a:path>
              <a:moveTo>
                <a:pt x="0" y="810558"/>
              </a:moveTo>
              <a:lnTo>
                <a:pt x="158393" y="810558"/>
              </a:lnTo>
              <a:lnTo>
                <a:pt x="158393" y="0"/>
              </a:lnTo>
              <a:lnTo>
                <a:pt x="316786" y="0"/>
              </a:lnTo>
            </a:path>
          </a:pathLst>
        </a:custGeom>
        <a:noFill/>
        <a:ln w="19050" cap="rnd" cmpd="sng" algn="ctr">
          <a:solidFill>
            <a:srgbClr val="B3116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pPr>
            <a:buNone/>
          </a:pPr>
          <a:endParaRPr lang="es-E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gm:t>
    </dgm:pt>
    <dgm:pt modelId="{1B3F5EEA-E846-4EC4-85AE-B1520CF9ADD2}">
      <dgm:prSet phldrT="[Texto]"/>
      <dgm:spPr>
        <a:xfrm rot="16200000">
          <a:off x="669252" y="1740785"/>
          <a:ext cx="2105306" cy="400008"/>
        </a:xfrm>
        <a:prstGeom prst="rect">
          <a:avLst/>
        </a:prstGeom>
        <a:solidFill>
          <a:srgbClr val="B31166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pPr>
            <a:buNone/>
          </a:pPr>
          <a:r>
            <a:rPr lang="es-MX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Registrar y describir</a:t>
          </a:r>
          <a:endParaRPr lang="es-ES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gm:t>
    </dgm:pt>
    <dgm:pt modelId="{2394C3D1-F20F-4C0A-AA0C-C4FE4D7F92A9}" type="sibTrans" cxnId="{26F871BE-A35C-4F2D-B88E-91B6B3B197F8}">
      <dgm:prSet/>
      <dgm:spPr/>
      <dgm:t>
        <a:bodyPr/>
        <a:lstStyle/>
        <a:p>
          <a:endParaRPr lang="es-ES"/>
        </a:p>
      </dgm:t>
    </dgm:pt>
    <dgm:pt modelId="{E6737BFE-8DEB-45D3-ABEC-35283E4D17FC}" type="parTrans" cxnId="{26F871BE-A35C-4F2D-B88E-91B6B3B197F8}">
      <dgm:prSet/>
      <dgm:spPr/>
      <dgm:t>
        <a:bodyPr/>
        <a:lstStyle/>
        <a:p>
          <a:endParaRPr lang="es-ES"/>
        </a:p>
      </dgm:t>
    </dgm:pt>
    <dgm:pt modelId="{0C2C7C6A-9D0C-4F01-B5DC-9ED427D8B383}">
      <dgm:prSet/>
      <dgm:spPr>
        <a:xfrm>
          <a:off x="2249336" y="0"/>
          <a:ext cx="1312026" cy="400008"/>
        </a:xfrm>
        <a:prstGeom prst="rect">
          <a:avLst/>
        </a:prstGeom>
        <a:solidFill>
          <a:srgbClr val="B31166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pPr>
            <a:buNone/>
          </a:pPr>
          <a:r>
            <a:rPr lang="es-ES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Fondo</a:t>
          </a:r>
        </a:p>
      </dgm:t>
    </dgm:pt>
    <dgm:pt modelId="{1EBAE3A2-0CF6-4667-BD59-EE7D00AD9A78}" type="parTrans" cxnId="{2D8EB377-AAEA-4FB7-9A73-0CF620959ED0}">
      <dgm:prSet/>
      <dgm:spPr>
        <a:xfrm>
          <a:off x="1921909" y="200004"/>
          <a:ext cx="327427" cy="1740785"/>
        </a:xfrm>
        <a:custGeom>
          <a:avLst/>
          <a:gdLst/>
          <a:ahLst/>
          <a:cxnLst/>
          <a:rect l="0" t="0" r="0" b="0"/>
          <a:pathLst>
            <a:path>
              <a:moveTo>
                <a:pt x="0" y="1740785"/>
              </a:moveTo>
              <a:lnTo>
                <a:pt x="163713" y="1740785"/>
              </a:lnTo>
              <a:lnTo>
                <a:pt x="163713" y="0"/>
              </a:lnTo>
              <a:lnTo>
                <a:pt x="327427" y="0"/>
              </a:lnTo>
            </a:path>
          </a:pathLst>
        </a:custGeom>
        <a:noFill/>
        <a:ln w="19050" cap="rnd" cmpd="sng" algn="ctr">
          <a:solidFill>
            <a:srgbClr val="B3116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pPr>
            <a:buNone/>
          </a:pPr>
          <a:endParaRPr lang="es-E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gm:t>
    </dgm:pt>
    <dgm:pt modelId="{4CF06746-2C95-451E-80DA-B24EDAD902B8}" type="sibTrans" cxnId="{2D8EB377-AAEA-4FB7-9A73-0CF620959ED0}">
      <dgm:prSet/>
      <dgm:spPr/>
      <dgm:t>
        <a:bodyPr/>
        <a:lstStyle/>
        <a:p>
          <a:endParaRPr lang="es-ES"/>
        </a:p>
      </dgm:t>
    </dgm:pt>
    <dgm:pt modelId="{111C6FC4-7E5C-491B-B2D7-C9369E57EB82}">
      <dgm:prSet/>
      <dgm:spPr>
        <a:xfrm>
          <a:off x="2232122" y="2541528"/>
          <a:ext cx="1312026" cy="400008"/>
        </a:xfrm>
        <a:prstGeom prst="rect">
          <a:avLst/>
        </a:prstGeom>
        <a:solidFill>
          <a:srgbClr val="B31166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pPr>
            <a:buNone/>
          </a:pPr>
          <a:r>
            <a:rPr lang="es-ES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Serie</a:t>
          </a:r>
        </a:p>
      </dgm:t>
    </dgm:pt>
    <dgm:pt modelId="{B0C378DD-5224-466C-8E74-D70D7E196BEA}" type="parTrans" cxnId="{1177E1D7-12E4-465B-94E3-21A072DCC558}">
      <dgm:prSet/>
      <dgm:spPr>
        <a:xfrm>
          <a:off x="1921909" y="1940789"/>
          <a:ext cx="310213" cy="8007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5106" y="0"/>
              </a:lnTo>
              <a:lnTo>
                <a:pt x="155106" y="800742"/>
              </a:lnTo>
              <a:lnTo>
                <a:pt x="310213" y="800742"/>
              </a:lnTo>
            </a:path>
          </a:pathLst>
        </a:custGeom>
        <a:noFill/>
        <a:ln w="19050" cap="rnd" cmpd="sng" algn="ctr">
          <a:solidFill>
            <a:srgbClr val="B3116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pPr>
            <a:buNone/>
          </a:pPr>
          <a:endParaRPr lang="es-E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gm:t>
    </dgm:pt>
    <dgm:pt modelId="{3F571E51-D864-4609-A0CA-C8EE6529C59D}" type="sibTrans" cxnId="{1177E1D7-12E4-465B-94E3-21A072DCC558}">
      <dgm:prSet/>
      <dgm:spPr/>
      <dgm:t>
        <a:bodyPr/>
        <a:lstStyle/>
        <a:p>
          <a:endParaRPr lang="es-ES"/>
        </a:p>
      </dgm:t>
    </dgm:pt>
    <dgm:pt modelId="{F3CBA8BB-5A63-4B53-8FF9-9C4A4FACC7F8}">
      <dgm:prSet/>
      <dgm:spPr>
        <a:xfrm>
          <a:off x="2249336" y="459805"/>
          <a:ext cx="1312026" cy="400008"/>
        </a:xfrm>
        <a:prstGeom prst="rect">
          <a:avLst/>
        </a:prstGeom>
        <a:solidFill>
          <a:srgbClr val="B31166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pPr>
            <a:buNone/>
          </a:pPr>
          <a:r>
            <a:rPr lang="es-ES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Cuadro general de clasificación archivística</a:t>
          </a:r>
        </a:p>
      </dgm:t>
    </dgm:pt>
    <dgm:pt modelId="{51CF71BA-D489-45DA-A055-99A0BB3E2B98}" type="parTrans" cxnId="{4831B1FE-4201-41C1-93AA-9C2BA9D838D3}">
      <dgm:prSet/>
      <dgm:spPr>
        <a:xfrm>
          <a:off x="1921909" y="659809"/>
          <a:ext cx="327427" cy="1280980"/>
        </a:xfrm>
        <a:custGeom>
          <a:avLst/>
          <a:gdLst/>
          <a:ahLst/>
          <a:cxnLst/>
          <a:rect l="0" t="0" r="0" b="0"/>
          <a:pathLst>
            <a:path>
              <a:moveTo>
                <a:pt x="0" y="1280980"/>
              </a:moveTo>
              <a:lnTo>
                <a:pt x="163713" y="1280980"/>
              </a:lnTo>
              <a:lnTo>
                <a:pt x="163713" y="0"/>
              </a:lnTo>
              <a:lnTo>
                <a:pt x="327427" y="0"/>
              </a:lnTo>
            </a:path>
          </a:pathLst>
        </a:custGeom>
        <a:noFill/>
        <a:ln w="19050" cap="rnd" cmpd="sng" algn="ctr">
          <a:solidFill>
            <a:srgbClr val="B3116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pPr>
            <a:buNone/>
          </a:pPr>
          <a:endParaRPr lang="es-E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gm:t>
    </dgm:pt>
    <dgm:pt modelId="{A9E2F524-6B4B-4EE3-97A6-DDD3DD287138}" type="sibTrans" cxnId="{4831B1FE-4201-41C1-93AA-9C2BA9D838D3}">
      <dgm:prSet/>
      <dgm:spPr/>
      <dgm:t>
        <a:bodyPr/>
        <a:lstStyle/>
        <a:p>
          <a:endParaRPr lang="es-ES"/>
        </a:p>
      </dgm:t>
    </dgm:pt>
    <dgm:pt modelId="{CC9F1890-2A48-4FAD-8F1B-D86725E861EB}">
      <dgm:prSet/>
      <dgm:spPr>
        <a:xfrm>
          <a:off x="2238695" y="1336011"/>
          <a:ext cx="1312026" cy="400008"/>
        </a:xfrm>
        <a:prstGeom prst="rect">
          <a:avLst/>
        </a:prstGeom>
        <a:solidFill>
          <a:srgbClr val="B31166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pPr>
            <a:buNone/>
          </a:pPr>
          <a:r>
            <a:rPr lang="es-ES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Catálogo de disposición documental</a:t>
          </a:r>
        </a:p>
      </dgm:t>
    </dgm:pt>
    <dgm:pt modelId="{53F2CA6B-73C9-44C9-B810-FA69BD15FE9D}" type="parTrans" cxnId="{430B58E9-F64F-437D-81F9-E6B027B15785}">
      <dgm:prSet/>
      <dgm:spPr>
        <a:xfrm>
          <a:off x="1921909" y="1536015"/>
          <a:ext cx="316786" cy="404774"/>
        </a:xfrm>
        <a:custGeom>
          <a:avLst/>
          <a:gdLst/>
          <a:ahLst/>
          <a:cxnLst/>
          <a:rect l="0" t="0" r="0" b="0"/>
          <a:pathLst>
            <a:path>
              <a:moveTo>
                <a:pt x="0" y="404774"/>
              </a:moveTo>
              <a:lnTo>
                <a:pt x="158393" y="404774"/>
              </a:lnTo>
              <a:lnTo>
                <a:pt x="158393" y="0"/>
              </a:lnTo>
              <a:lnTo>
                <a:pt x="316786" y="0"/>
              </a:lnTo>
            </a:path>
          </a:pathLst>
        </a:custGeom>
        <a:noFill/>
        <a:ln w="19050" cap="rnd" cmpd="sng" algn="ctr">
          <a:solidFill>
            <a:srgbClr val="B3116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pPr>
            <a:buNone/>
          </a:pPr>
          <a:endParaRPr lang="es-E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gm:t>
    </dgm:pt>
    <dgm:pt modelId="{5F977A64-DB77-4CAC-BDD6-67FBF410E9D4}" type="sibTrans" cxnId="{430B58E9-F64F-437D-81F9-E6B027B15785}">
      <dgm:prSet/>
      <dgm:spPr/>
      <dgm:t>
        <a:bodyPr/>
        <a:lstStyle/>
        <a:p>
          <a:endParaRPr lang="es-ES"/>
        </a:p>
      </dgm:t>
    </dgm:pt>
    <dgm:pt modelId="{522645AE-33EE-444F-A566-B5F73E6337E6}">
      <dgm:prSet/>
      <dgm:spPr>
        <a:xfrm>
          <a:off x="2253377" y="3002457"/>
          <a:ext cx="1312026" cy="400008"/>
        </a:xfrm>
        <a:prstGeom prst="rect">
          <a:avLst/>
        </a:prstGeom>
        <a:solidFill>
          <a:srgbClr val="B31166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pPr>
            <a:buNone/>
          </a:pPr>
          <a:r>
            <a:rPr lang="es-ES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Fechas</a:t>
          </a:r>
        </a:p>
      </dgm:t>
    </dgm:pt>
    <dgm:pt modelId="{9F8D7797-D04F-4D5A-8182-9F60277A8E7F}" type="parTrans" cxnId="{28A80072-FA89-48CD-8710-8B26B5421610}">
      <dgm:prSet/>
      <dgm:spPr>
        <a:xfrm>
          <a:off x="1921909" y="1940789"/>
          <a:ext cx="331468" cy="1261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5734" y="0"/>
              </a:lnTo>
              <a:lnTo>
                <a:pt x="165734" y="1261671"/>
              </a:lnTo>
              <a:lnTo>
                <a:pt x="331468" y="1261671"/>
              </a:lnTo>
            </a:path>
          </a:pathLst>
        </a:custGeom>
        <a:noFill/>
        <a:ln w="19050" cap="rnd" cmpd="sng" algn="ctr">
          <a:solidFill>
            <a:srgbClr val="B3116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pPr>
            <a:buNone/>
          </a:pPr>
          <a:endParaRPr lang="es-E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gm:t>
    </dgm:pt>
    <dgm:pt modelId="{3D78DE08-099C-4C8F-9EE8-ED971CC13D86}" type="sibTrans" cxnId="{28A80072-FA89-48CD-8710-8B26B5421610}">
      <dgm:prSet/>
      <dgm:spPr/>
      <dgm:t>
        <a:bodyPr/>
        <a:lstStyle/>
        <a:p>
          <a:endParaRPr lang="es-ES"/>
        </a:p>
      </dgm:t>
    </dgm:pt>
    <dgm:pt modelId="{AC564434-E7D4-42F8-BE2F-FFD35D929729}">
      <dgm:prSet/>
      <dgm:spPr>
        <a:xfrm>
          <a:off x="3851833" y="3002769"/>
          <a:ext cx="1312026" cy="400008"/>
        </a:xfrm>
        <a:prstGeom prst="rect">
          <a:avLst/>
        </a:prstGeom>
        <a:solidFill>
          <a:srgbClr val="B31166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pPr>
            <a:buNone/>
          </a:pPr>
          <a:r>
            <a:rPr lang="es-MX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DAI</a:t>
          </a:r>
          <a:endParaRPr lang="es-ES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gm:t>
    </dgm:pt>
    <dgm:pt modelId="{C5D3A210-8CAC-4118-B610-2F01D9162E47}" type="parTrans" cxnId="{061539D9-56D1-4AA9-A668-C9EE331A6C81}">
      <dgm:prSet/>
      <dgm:spPr>
        <a:xfrm>
          <a:off x="3544149" y="2741532"/>
          <a:ext cx="307683" cy="461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3841" y="0"/>
              </a:lnTo>
              <a:lnTo>
                <a:pt x="153841" y="461241"/>
              </a:lnTo>
              <a:lnTo>
                <a:pt x="307683" y="461241"/>
              </a:lnTo>
            </a:path>
          </a:pathLst>
        </a:custGeom>
        <a:noFill/>
        <a:ln w="19050" cap="rnd" cmpd="sng" algn="ctr">
          <a:solidFill>
            <a:srgbClr val="B31166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gm:spPr>
      <dgm:t>
        <a:bodyPr/>
        <a:lstStyle/>
        <a:p>
          <a:pPr>
            <a:buNone/>
          </a:pPr>
          <a:endParaRPr lang="es-E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gm:t>
    </dgm:pt>
    <dgm:pt modelId="{9F0B7F81-C7A7-447E-BA3D-330CDDA9C662}" type="sibTrans" cxnId="{061539D9-56D1-4AA9-A668-C9EE331A6C81}">
      <dgm:prSet/>
      <dgm:spPr/>
      <dgm:t>
        <a:bodyPr/>
        <a:lstStyle/>
        <a:p>
          <a:endParaRPr lang="es-ES"/>
        </a:p>
      </dgm:t>
    </dgm:pt>
    <dgm:pt modelId="{273AC29A-7DCE-42C7-BEC9-D2A8B0CFB077}" type="pres">
      <dgm:prSet presAssocID="{AAE13B3F-9B62-421C-AD52-8EE546BCFBB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BBDE973-FAA9-4273-B0F6-7BD0C9E01716}" type="pres">
      <dgm:prSet presAssocID="{1B3F5EEA-E846-4EC4-85AE-B1520CF9ADD2}" presName="root1" presStyleCnt="0"/>
      <dgm:spPr/>
    </dgm:pt>
    <dgm:pt modelId="{CBAF3610-727F-446D-B9BE-6CE9D5479928}" type="pres">
      <dgm:prSet presAssocID="{1B3F5EEA-E846-4EC4-85AE-B1520CF9ADD2}" presName="LevelOneTextNode" presStyleLbl="node0" presStyleIdx="0" presStyleCnt="1" custLinFactNeighborX="-23271" custLinFactNeighborY="-568">
        <dgm:presLayoutVars>
          <dgm:chPref val="3"/>
        </dgm:presLayoutVars>
      </dgm:prSet>
      <dgm:spPr/>
    </dgm:pt>
    <dgm:pt modelId="{E4226284-6C2F-46C4-988B-4C703E21880E}" type="pres">
      <dgm:prSet presAssocID="{1B3F5EEA-E846-4EC4-85AE-B1520CF9ADD2}" presName="level2hierChild" presStyleCnt="0"/>
      <dgm:spPr/>
    </dgm:pt>
    <dgm:pt modelId="{ABBD9B96-8406-4F68-9D52-E01243CDDC0D}" type="pres">
      <dgm:prSet presAssocID="{80EB3674-124D-43CA-9781-2ECF55A02351}" presName="conn2-1" presStyleLbl="parChTrans1D2" presStyleIdx="0" presStyleCnt="8"/>
      <dgm:spPr/>
    </dgm:pt>
    <dgm:pt modelId="{96FBEA42-929B-4EA4-89B8-6B55289C7D69}" type="pres">
      <dgm:prSet presAssocID="{80EB3674-124D-43CA-9781-2ECF55A02351}" presName="connTx" presStyleLbl="parChTrans1D2" presStyleIdx="0" presStyleCnt="8"/>
      <dgm:spPr/>
    </dgm:pt>
    <dgm:pt modelId="{A098F9D6-6A98-4B29-8326-BDECFD24D15E}" type="pres">
      <dgm:prSet presAssocID="{9000E2A7-6189-4A9A-8A65-568C552269D2}" presName="root2" presStyleCnt="0"/>
      <dgm:spPr/>
    </dgm:pt>
    <dgm:pt modelId="{C9D93CC2-9E0E-4C6E-BCFF-42374C1DDEB1}" type="pres">
      <dgm:prSet presAssocID="{9000E2A7-6189-4A9A-8A65-568C552269D2}" presName="LevelTwoTextNode" presStyleLbl="node2" presStyleIdx="0" presStyleCnt="8" custLinFactY="100000" custLinFactNeighborX="-2950" custLinFactNeighborY="131875">
        <dgm:presLayoutVars>
          <dgm:chPref val="3"/>
        </dgm:presLayoutVars>
      </dgm:prSet>
      <dgm:spPr/>
    </dgm:pt>
    <dgm:pt modelId="{13862151-00E1-4FEA-8CF7-559FA0D689EE}" type="pres">
      <dgm:prSet presAssocID="{9000E2A7-6189-4A9A-8A65-568C552269D2}" presName="level3hierChild" presStyleCnt="0"/>
      <dgm:spPr/>
    </dgm:pt>
    <dgm:pt modelId="{2A4E1BE8-EFF8-4E11-88C2-6B6548D6787A}" type="pres">
      <dgm:prSet presAssocID="{53F2CA6B-73C9-44C9-B810-FA69BD15FE9D}" presName="conn2-1" presStyleLbl="parChTrans1D2" presStyleIdx="1" presStyleCnt="8"/>
      <dgm:spPr/>
    </dgm:pt>
    <dgm:pt modelId="{8044104E-78C9-433F-95BC-1D2719B9F63B}" type="pres">
      <dgm:prSet presAssocID="{53F2CA6B-73C9-44C9-B810-FA69BD15FE9D}" presName="connTx" presStyleLbl="parChTrans1D2" presStyleIdx="1" presStyleCnt="8"/>
      <dgm:spPr/>
    </dgm:pt>
    <dgm:pt modelId="{14BF5CD9-750F-4B34-8C6E-BE0C7832827F}" type="pres">
      <dgm:prSet presAssocID="{CC9F1890-2A48-4FAD-8F1B-D86725E861EB}" presName="root2" presStyleCnt="0"/>
      <dgm:spPr/>
    </dgm:pt>
    <dgm:pt modelId="{4D1473C8-9BF6-40F4-9D11-69A4B55EF197}" type="pres">
      <dgm:prSet presAssocID="{CC9F1890-2A48-4FAD-8F1B-D86725E861EB}" presName="LevelTwoTextNode" presStyleLbl="node2" presStyleIdx="1" presStyleCnt="8" custLinFactY="100000" custLinFactNeighborX="-2950" custLinFactNeighborY="108319">
        <dgm:presLayoutVars>
          <dgm:chPref val="3"/>
        </dgm:presLayoutVars>
      </dgm:prSet>
      <dgm:spPr/>
    </dgm:pt>
    <dgm:pt modelId="{8E4FBBCF-8CF2-4952-8065-A0855A89CA44}" type="pres">
      <dgm:prSet presAssocID="{CC9F1890-2A48-4FAD-8F1B-D86725E861EB}" presName="level3hierChild" presStyleCnt="0"/>
      <dgm:spPr/>
    </dgm:pt>
    <dgm:pt modelId="{7FD19327-05B9-4576-9613-E20A4C7AD062}" type="pres">
      <dgm:prSet presAssocID="{51CF71BA-D489-45DA-A055-99A0BB3E2B98}" presName="conn2-1" presStyleLbl="parChTrans1D2" presStyleIdx="2" presStyleCnt="8"/>
      <dgm:spPr/>
    </dgm:pt>
    <dgm:pt modelId="{2374680F-E7E6-4318-B8B3-0DD95CD0C044}" type="pres">
      <dgm:prSet presAssocID="{51CF71BA-D489-45DA-A055-99A0BB3E2B98}" presName="connTx" presStyleLbl="parChTrans1D2" presStyleIdx="2" presStyleCnt="8"/>
      <dgm:spPr/>
    </dgm:pt>
    <dgm:pt modelId="{FD9AE5C0-A1B5-47C5-BE5D-36DB23B8F919}" type="pres">
      <dgm:prSet presAssocID="{F3CBA8BB-5A63-4B53-8FF9-9C4A4FACC7F8}" presName="root2" presStyleCnt="0"/>
      <dgm:spPr/>
    </dgm:pt>
    <dgm:pt modelId="{0AF0D23B-2273-42FB-9206-06321CC6DB5D}" type="pres">
      <dgm:prSet presAssocID="{F3CBA8BB-5A63-4B53-8FF9-9C4A4FACC7F8}" presName="LevelTwoTextNode" presStyleLbl="node2" presStyleIdx="2" presStyleCnt="8" custLinFactY="-35728" custLinFactNeighborX="-2139" custLinFactNeighborY="-100000">
        <dgm:presLayoutVars>
          <dgm:chPref val="3"/>
        </dgm:presLayoutVars>
      </dgm:prSet>
      <dgm:spPr/>
    </dgm:pt>
    <dgm:pt modelId="{02554ABC-C293-427D-8B9A-19479220A652}" type="pres">
      <dgm:prSet presAssocID="{F3CBA8BB-5A63-4B53-8FF9-9C4A4FACC7F8}" presName="level3hierChild" presStyleCnt="0"/>
      <dgm:spPr/>
    </dgm:pt>
    <dgm:pt modelId="{6F93AA0F-9B53-4771-A217-9A05F609096E}" type="pres">
      <dgm:prSet presAssocID="{36DD32DB-91AC-4817-A983-7EE603531371}" presName="conn2-1" presStyleLbl="parChTrans1D2" presStyleIdx="3" presStyleCnt="8"/>
      <dgm:spPr/>
    </dgm:pt>
    <dgm:pt modelId="{B1FD2E94-B10E-4116-AB55-2C910B445C7E}" type="pres">
      <dgm:prSet presAssocID="{36DD32DB-91AC-4817-A983-7EE603531371}" presName="connTx" presStyleLbl="parChTrans1D2" presStyleIdx="3" presStyleCnt="8"/>
      <dgm:spPr/>
    </dgm:pt>
    <dgm:pt modelId="{01A75324-9AED-47AC-9D58-B0CF7BE5864E}" type="pres">
      <dgm:prSet presAssocID="{23580DBD-50DE-448C-8BD4-6A549D782515}" presName="root2" presStyleCnt="0"/>
      <dgm:spPr/>
    </dgm:pt>
    <dgm:pt modelId="{CF3EADB9-7F09-44CF-B239-D749C0F3FE2F}" type="pres">
      <dgm:prSet presAssocID="{23580DBD-50DE-448C-8BD4-6A549D782515}" presName="LevelTwoTextNode" presStyleLbl="node2" presStyleIdx="3" presStyleCnt="8" custLinFactNeighborX="-3789" custLinFactNeighborY="62500">
        <dgm:presLayoutVars>
          <dgm:chPref val="3"/>
        </dgm:presLayoutVars>
      </dgm:prSet>
      <dgm:spPr/>
    </dgm:pt>
    <dgm:pt modelId="{99CBC045-2622-4E3F-B926-29F95BB4D16B}" type="pres">
      <dgm:prSet presAssocID="{23580DBD-50DE-448C-8BD4-6A549D782515}" presName="level3hierChild" presStyleCnt="0"/>
      <dgm:spPr/>
    </dgm:pt>
    <dgm:pt modelId="{C5624AD3-5FF9-46F4-88AC-DAE321824D4B}" type="pres">
      <dgm:prSet presAssocID="{1EBAE3A2-0CF6-4667-BD59-EE7D00AD9A78}" presName="conn2-1" presStyleLbl="parChTrans1D2" presStyleIdx="4" presStyleCnt="8"/>
      <dgm:spPr/>
    </dgm:pt>
    <dgm:pt modelId="{D243DC50-2403-40F9-9539-AE2BA26F4A8C}" type="pres">
      <dgm:prSet presAssocID="{1EBAE3A2-0CF6-4667-BD59-EE7D00AD9A78}" presName="connTx" presStyleLbl="parChTrans1D2" presStyleIdx="4" presStyleCnt="8"/>
      <dgm:spPr/>
    </dgm:pt>
    <dgm:pt modelId="{D61C7C98-607C-42B9-8C6C-467125AFD376}" type="pres">
      <dgm:prSet presAssocID="{0C2C7C6A-9D0C-4F01-B5DC-9ED427D8B383}" presName="root2" presStyleCnt="0"/>
      <dgm:spPr/>
    </dgm:pt>
    <dgm:pt modelId="{F9DFFD5A-6207-4B40-B39C-CA7DA4DA1FC8}" type="pres">
      <dgm:prSet presAssocID="{0C2C7C6A-9D0C-4F01-B5DC-9ED427D8B383}" presName="LevelTwoTextNode" presStyleLbl="node2" presStyleIdx="4" presStyleCnt="8" custLinFactY="-205915" custLinFactNeighborX="-2139" custLinFactNeighborY="-300000">
        <dgm:presLayoutVars>
          <dgm:chPref val="3"/>
        </dgm:presLayoutVars>
      </dgm:prSet>
      <dgm:spPr/>
    </dgm:pt>
    <dgm:pt modelId="{55A6B99A-0BD4-449F-8225-217BE5C518AC}" type="pres">
      <dgm:prSet presAssocID="{0C2C7C6A-9D0C-4F01-B5DC-9ED427D8B383}" presName="level3hierChild" presStyleCnt="0"/>
      <dgm:spPr/>
    </dgm:pt>
    <dgm:pt modelId="{D18764C3-6594-4AA6-8088-5968312BA242}" type="pres">
      <dgm:prSet presAssocID="{01289DC1-DCD1-4675-BB44-D55373DB06EC}" presName="conn2-1" presStyleLbl="parChTrans1D2" presStyleIdx="5" presStyleCnt="8"/>
      <dgm:spPr/>
    </dgm:pt>
    <dgm:pt modelId="{79F50216-4890-4015-BC64-32E5B22C98DB}" type="pres">
      <dgm:prSet presAssocID="{01289DC1-DCD1-4675-BB44-D55373DB06EC}" presName="connTx" presStyleLbl="parChTrans1D2" presStyleIdx="5" presStyleCnt="8"/>
      <dgm:spPr/>
    </dgm:pt>
    <dgm:pt modelId="{80611A8C-9CBD-4C5C-98DE-FAEFD127333B}" type="pres">
      <dgm:prSet presAssocID="{A09F9386-F09E-43CD-BE45-262BE91D40EF}" presName="root2" presStyleCnt="0"/>
      <dgm:spPr/>
    </dgm:pt>
    <dgm:pt modelId="{1E924A52-68C0-4174-8975-7A0F08725E61}" type="pres">
      <dgm:prSet presAssocID="{A09F9386-F09E-43CD-BE45-262BE91D40EF}" presName="LevelTwoTextNode" presStyleLbl="node2" presStyleIdx="5" presStyleCnt="8" custLinFactNeighborX="-3494" custLinFactNeighborY="-75405">
        <dgm:presLayoutVars>
          <dgm:chPref val="3"/>
        </dgm:presLayoutVars>
      </dgm:prSet>
      <dgm:spPr/>
    </dgm:pt>
    <dgm:pt modelId="{D8976C0D-F389-41F7-8E32-B87DD334CD83}" type="pres">
      <dgm:prSet presAssocID="{A09F9386-F09E-43CD-BE45-262BE91D40EF}" presName="level3hierChild" presStyleCnt="0"/>
      <dgm:spPr/>
    </dgm:pt>
    <dgm:pt modelId="{92EE9F52-97C2-40CF-9E83-1D34C0B7B3F8}" type="pres">
      <dgm:prSet presAssocID="{B0C378DD-5224-466C-8E74-D70D7E196BEA}" presName="conn2-1" presStyleLbl="parChTrans1D2" presStyleIdx="6" presStyleCnt="8"/>
      <dgm:spPr/>
    </dgm:pt>
    <dgm:pt modelId="{8E92FB78-AD46-4471-A0FA-0D5B549B7236}" type="pres">
      <dgm:prSet presAssocID="{B0C378DD-5224-466C-8E74-D70D7E196BEA}" presName="connTx" presStyleLbl="parChTrans1D2" presStyleIdx="6" presStyleCnt="8"/>
      <dgm:spPr/>
    </dgm:pt>
    <dgm:pt modelId="{9C935FD3-435D-4899-A038-069ABB521AED}" type="pres">
      <dgm:prSet presAssocID="{111C6FC4-7E5C-491B-B2D7-C9369E57EB82}" presName="root2" presStyleCnt="0"/>
      <dgm:spPr/>
    </dgm:pt>
    <dgm:pt modelId="{F71F2852-EF48-450E-AD37-C0C8B3E59F24}" type="pres">
      <dgm:prSet presAssocID="{111C6FC4-7E5C-491B-B2D7-C9369E57EB82}" presName="LevelTwoTextNode" presStyleLbl="node2" presStyleIdx="6" presStyleCnt="8" custLinFactY="-15308" custLinFactNeighborX="-3451" custLinFactNeighborY="-100000">
        <dgm:presLayoutVars>
          <dgm:chPref val="3"/>
        </dgm:presLayoutVars>
      </dgm:prSet>
      <dgm:spPr/>
    </dgm:pt>
    <dgm:pt modelId="{4D16F21E-4DC1-44FA-B1A8-86F5AD516247}" type="pres">
      <dgm:prSet presAssocID="{111C6FC4-7E5C-491B-B2D7-C9369E57EB82}" presName="level3hierChild" presStyleCnt="0"/>
      <dgm:spPr/>
    </dgm:pt>
    <dgm:pt modelId="{57DFEED5-332C-49EB-9C78-2275872566DC}" type="pres">
      <dgm:prSet presAssocID="{C5D3A210-8CAC-4118-B610-2F01D9162E47}" presName="conn2-1" presStyleLbl="parChTrans1D3" presStyleIdx="0" presStyleCnt="1"/>
      <dgm:spPr/>
    </dgm:pt>
    <dgm:pt modelId="{8EF765EA-9B07-45D6-8DD7-C96EF783895D}" type="pres">
      <dgm:prSet presAssocID="{C5D3A210-8CAC-4118-B610-2F01D9162E47}" presName="connTx" presStyleLbl="parChTrans1D3" presStyleIdx="0" presStyleCnt="1"/>
      <dgm:spPr/>
    </dgm:pt>
    <dgm:pt modelId="{9DC40D02-3730-4F7A-AB8D-EC226FA66770}" type="pres">
      <dgm:prSet presAssocID="{AC564434-E7D4-42F8-BE2F-FFD35D929729}" presName="root2" presStyleCnt="0"/>
      <dgm:spPr/>
    </dgm:pt>
    <dgm:pt modelId="{5EF99993-FEDF-49E3-8B0A-2E20884F2B7E}" type="pres">
      <dgm:prSet presAssocID="{AC564434-E7D4-42F8-BE2F-FFD35D929729}" presName="LevelTwoTextNode" presStyleLbl="node3" presStyleIdx="0" presStyleCnt="1">
        <dgm:presLayoutVars>
          <dgm:chPref val="3"/>
        </dgm:presLayoutVars>
      </dgm:prSet>
      <dgm:spPr/>
    </dgm:pt>
    <dgm:pt modelId="{E8BF47D8-E600-4CC8-B088-7FDA0694727B}" type="pres">
      <dgm:prSet presAssocID="{AC564434-E7D4-42F8-BE2F-FFD35D929729}" presName="level3hierChild" presStyleCnt="0"/>
      <dgm:spPr/>
    </dgm:pt>
    <dgm:pt modelId="{068F93FB-AE49-4486-ACC8-B9E39A04B291}" type="pres">
      <dgm:prSet presAssocID="{9F8D7797-D04F-4D5A-8182-9F60277A8E7F}" presName="conn2-1" presStyleLbl="parChTrans1D2" presStyleIdx="7" presStyleCnt="8"/>
      <dgm:spPr/>
    </dgm:pt>
    <dgm:pt modelId="{857FDE9D-FDC6-4651-9A48-14344BB9EF9D}" type="pres">
      <dgm:prSet presAssocID="{9F8D7797-D04F-4D5A-8182-9F60277A8E7F}" presName="connTx" presStyleLbl="parChTrans1D2" presStyleIdx="7" presStyleCnt="8"/>
      <dgm:spPr/>
    </dgm:pt>
    <dgm:pt modelId="{96B5A1F9-CD05-40C9-82D4-4BE3BBD27889}" type="pres">
      <dgm:prSet presAssocID="{522645AE-33EE-444F-A566-B5F73E6337E6}" presName="root2" presStyleCnt="0"/>
      <dgm:spPr/>
    </dgm:pt>
    <dgm:pt modelId="{3344CBA5-B1E3-439E-8039-B844E67381D7}" type="pres">
      <dgm:prSet presAssocID="{522645AE-33EE-444F-A566-B5F73E6337E6}" presName="LevelTwoTextNode" presStyleLbl="node2" presStyleIdx="7" presStyleCnt="8" custLinFactY="-25078" custLinFactNeighborX="-1831" custLinFactNeighborY="-100000">
        <dgm:presLayoutVars>
          <dgm:chPref val="3"/>
        </dgm:presLayoutVars>
      </dgm:prSet>
      <dgm:spPr/>
    </dgm:pt>
    <dgm:pt modelId="{BBA97BFA-2194-4A7D-BCE9-35F9763D576F}" type="pres">
      <dgm:prSet presAssocID="{522645AE-33EE-444F-A566-B5F73E6337E6}" presName="level3hierChild" presStyleCnt="0"/>
      <dgm:spPr/>
    </dgm:pt>
  </dgm:ptLst>
  <dgm:cxnLst>
    <dgm:cxn modelId="{B0F93305-C33A-464C-A70C-028CB8E5032F}" type="presOf" srcId="{0C2C7C6A-9D0C-4F01-B5DC-9ED427D8B383}" destId="{F9DFFD5A-6207-4B40-B39C-CA7DA4DA1FC8}" srcOrd="0" destOrd="0" presId="urn:microsoft.com/office/officeart/2008/layout/HorizontalMultiLevelHierarchy"/>
    <dgm:cxn modelId="{5573D70D-62F6-4263-826D-6C29C997E04E}" type="presOf" srcId="{23580DBD-50DE-448C-8BD4-6A549D782515}" destId="{CF3EADB9-7F09-44CF-B239-D749C0F3FE2F}" srcOrd="0" destOrd="0" presId="urn:microsoft.com/office/officeart/2008/layout/HorizontalMultiLevelHierarchy"/>
    <dgm:cxn modelId="{EF496218-243E-4385-901E-EC00EFC1859B}" type="presOf" srcId="{1EBAE3A2-0CF6-4667-BD59-EE7D00AD9A78}" destId="{D243DC50-2403-40F9-9539-AE2BA26F4A8C}" srcOrd="1" destOrd="0" presId="urn:microsoft.com/office/officeart/2008/layout/HorizontalMultiLevelHierarchy"/>
    <dgm:cxn modelId="{1CF66C28-689E-4100-ADE7-2EE1B833A19C}" type="presOf" srcId="{C5D3A210-8CAC-4118-B610-2F01D9162E47}" destId="{57DFEED5-332C-49EB-9C78-2275872566DC}" srcOrd="0" destOrd="0" presId="urn:microsoft.com/office/officeart/2008/layout/HorizontalMultiLevelHierarchy"/>
    <dgm:cxn modelId="{2D6C495C-4A86-459E-BCA5-977FB3643A7A}" type="presOf" srcId="{9F8D7797-D04F-4D5A-8182-9F60277A8E7F}" destId="{857FDE9D-FDC6-4651-9A48-14344BB9EF9D}" srcOrd="1" destOrd="0" presId="urn:microsoft.com/office/officeart/2008/layout/HorizontalMultiLevelHierarchy"/>
    <dgm:cxn modelId="{55B90761-CE0F-4208-8C85-1330B4CBF0D4}" type="presOf" srcId="{80EB3674-124D-43CA-9781-2ECF55A02351}" destId="{ABBD9B96-8406-4F68-9D52-E01243CDDC0D}" srcOrd="0" destOrd="0" presId="urn:microsoft.com/office/officeart/2008/layout/HorizontalMultiLevelHierarchy"/>
    <dgm:cxn modelId="{810D2964-24AD-48F6-A909-715DE05476B3}" type="presOf" srcId="{01289DC1-DCD1-4675-BB44-D55373DB06EC}" destId="{D18764C3-6594-4AA6-8088-5968312BA242}" srcOrd="0" destOrd="0" presId="urn:microsoft.com/office/officeart/2008/layout/HorizontalMultiLevelHierarchy"/>
    <dgm:cxn modelId="{A0378E66-8381-416F-8327-A50EE7AF2362}" type="presOf" srcId="{522645AE-33EE-444F-A566-B5F73E6337E6}" destId="{3344CBA5-B1E3-439E-8039-B844E67381D7}" srcOrd="0" destOrd="0" presId="urn:microsoft.com/office/officeart/2008/layout/HorizontalMultiLevelHierarchy"/>
    <dgm:cxn modelId="{A973EA6C-2BEE-4EBD-879A-26958AFBA501}" type="presOf" srcId="{01289DC1-DCD1-4675-BB44-D55373DB06EC}" destId="{79F50216-4890-4015-BC64-32E5B22C98DB}" srcOrd="1" destOrd="0" presId="urn:microsoft.com/office/officeart/2008/layout/HorizontalMultiLevelHierarchy"/>
    <dgm:cxn modelId="{28A80072-FA89-48CD-8710-8B26B5421610}" srcId="{1B3F5EEA-E846-4EC4-85AE-B1520CF9ADD2}" destId="{522645AE-33EE-444F-A566-B5F73E6337E6}" srcOrd="7" destOrd="0" parTransId="{9F8D7797-D04F-4D5A-8182-9F60277A8E7F}" sibTransId="{3D78DE08-099C-4C8F-9EE8-ED971CC13D86}"/>
    <dgm:cxn modelId="{0CC91E56-501B-4801-9DC4-E4768C17BACC}" srcId="{1B3F5EEA-E846-4EC4-85AE-B1520CF9ADD2}" destId="{A09F9386-F09E-43CD-BE45-262BE91D40EF}" srcOrd="5" destOrd="0" parTransId="{01289DC1-DCD1-4675-BB44-D55373DB06EC}" sibTransId="{E6265C98-A006-4AE4-89C5-BA27DE6AA16E}"/>
    <dgm:cxn modelId="{2D8EB377-AAEA-4FB7-9A73-0CF620959ED0}" srcId="{1B3F5EEA-E846-4EC4-85AE-B1520CF9ADD2}" destId="{0C2C7C6A-9D0C-4F01-B5DC-9ED427D8B383}" srcOrd="4" destOrd="0" parTransId="{1EBAE3A2-0CF6-4667-BD59-EE7D00AD9A78}" sibTransId="{4CF06746-2C95-451E-80DA-B24EDAD902B8}"/>
    <dgm:cxn modelId="{085DB482-A510-44BE-A223-561E564EC113}" type="presOf" srcId="{B0C378DD-5224-466C-8E74-D70D7E196BEA}" destId="{92EE9F52-97C2-40CF-9E83-1D34C0B7B3F8}" srcOrd="0" destOrd="0" presId="urn:microsoft.com/office/officeart/2008/layout/HorizontalMultiLevelHierarchy"/>
    <dgm:cxn modelId="{B3C29484-BC6A-4716-9B3C-10D667F1B7EF}" type="presOf" srcId="{1EBAE3A2-0CF6-4667-BD59-EE7D00AD9A78}" destId="{C5624AD3-5FF9-46F4-88AC-DAE321824D4B}" srcOrd="0" destOrd="0" presId="urn:microsoft.com/office/officeart/2008/layout/HorizontalMultiLevelHierarchy"/>
    <dgm:cxn modelId="{F40B0A85-6C10-4E08-9787-8CB49F8FB949}" type="presOf" srcId="{53F2CA6B-73C9-44C9-B810-FA69BD15FE9D}" destId="{8044104E-78C9-433F-95BC-1D2719B9F63B}" srcOrd="1" destOrd="0" presId="urn:microsoft.com/office/officeart/2008/layout/HorizontalMultiLevelHierarchy"/>
    <dgm:cxn modelId="{7A8B4C8A-DDCA-4B8F-B7A6-D8C26C8AF460}" type="presOf" srcId="{9000E2A7-6189-4A9A-8A65-568C552269D2}" destId="{C9D93CC2-9E0E-4C6E-BCFF-42374C1DDEB1}" srcOrd="0" destOrd="0" presId="urn:microsoft.com/office/officeart/2008/layout/HorizontalMultiLevelHierarchy"/>
    <dgm:cxn modelId="{FF24F38B-99D8-4FE4-9869-0967D6BDBE45}" type="presOf" srcId="{AC564434-E7D4-42F8-BE2F-FFD35D929729}" destId="{5EF99993-FEDF-49E3-8B0A-2E20884F2B7E}" srcOrd="0" destOrd="0" presId="urn:microsoft.com/office/officeart/2008/layout/HorizontalMultiLevelHierarchy"/>
    <dgm:cxn modelId="{B493EE8E-AA24-4E83-A195-16491AEE5B9F}" type="presOf" srcId="{B0C378DD-5224-466C-8E74-D70D7E196BEA}" destId="{8E92FB78-AD46-4471-A0FA-0D5B549B7236}" srcOrd="1" destOrd="0" presId="urn:microsoft.com/office/officeart/2008/layout/HorizontalMultiLevelHierarchy"/>
    <dgm:cxn modelId="{BDECEA92-4510-42B5-8971-E1CCA4E968B1}" type="presOf" srcId="{C5D3A210-8CAC-4118-B610-2F01D9162E47}" destId="{8EF765EA-9B07-45D6-8DD7-C96EF783895D}" srcOrd="1" destOrd="0" presId="urn:microsoft.com/office/officeart/2008/layout/HorizontalMultiLevelHierarchy"/>
    <dgm:cxn modelId="{E922A993-0985-4D0E-A95E-9A3DD7031AD6}" type="presOf" srcId="{A09F9386-F09E-43CD-BE45-262BE91D40EF}" destId="{1E924A52-68C0-4174-8975-7A0F08725E61}" srcOrd="0" destOrd="0" presId="urn:microsoft.com/office/officeart/2008/layout/HorizontalMultiLevelHierarchy"/>
    <dgm:cxn modelId="{842AFE9D-3AE1-42DC-A94A-F8EC0F4A9DB5}" type="presOf" srcId="{F3CBA8BB-5A63-4B53-8FF9-9C4A4FACC7F8}" destId="{0AF0D23B-2273-42FB-9206-06321CC6DB5D}" srcOrd="0" destOrd="0" presId="urn:microsoft.com/office/officeart/2008/layout/HorizontalMultiLevelHierarchy"/>
    <dgm:cxn modelId="{A2B4C69E-8FB8-494F-A370-2A9C9400057C}" type="presOf" srcId="{CC9F1890-2A48-4FAD-8F1B-D86725E861EB}" destId="{4D1473C8-9BF6-40F4-9D11-69A4B55EF197}" srcOrd="0" destOrd="0" presId="urn:microsoft.com/office/officeart/2008/layout/HorizontalMultiLevelHierarchy"/>
    <dgm:cxn modelId="{C057FDA2-0B00-4B05-B2D6-80D86DBD9E29}" type="presOf" srcId="{9F8D7797-D04F-4D5A-8182-9F60277A8E7F}" destId="{068F93FB-AE49-4486-ACC8-B9E39A04B291}" srcOrd="0" destOrd="0" presId="urn:microsoft.com/office/officeart/2008/layout/HorizontalMultiLevelHierarchy"/>
    <dgm:cxn modelId="{D5D104A7-EF9F-4998-94F3-ECB984B0CF4A}" type="presOf" srcId="{80EB3674-124D-43CA-9781-2ECF55A02351}" destId="{96FBEA42-929B-4EA4-89B8-6B55289C7D69}" srcOrd="1" destOrd="0" presId="urn:microsoft.com/office/officeart/2008/layout/HorizontalMultiLevelHierarchy"/>
    <dgm:cxn modelId="{B3BBEAAA-990A-4D70-BE6C-3F8DA8EB68FB}" type="presOf" srcId="{53F2CA6B-73C9-44C9-B810-FA69BD15FE9D}" destId="{2A4E1BE8-EFF8-4E11-88C2-6B6548D6787A}" srcOrd="0" destOrd="0" presId="urn:microsoft.com/office/officeart/2008/layout/HorizontalMultiLevelHierarchy"/>
    <dgm:cxn modelId="{26F871BE-A35C-4F2D-B88E-91B6B3B197F8}" srcId="{AAE13B3F-9B62-421C-AD52-8EE546BCFBB8}" destId="{1B3F5EEA-E846-4EC4-85AE-B1520CF9ADD2}" srcOrd="0" destOrd="0" parTransId="{E6737BFE-8DEB-45D3-ABEC-35283E4D17FC}" sibTransId="{2394C3D1-F20F-4C0A-AA0C-C4FE4D7F92A9}"/>
    <dgm:cxn modelId="{9CBCAABF-0CFF-43F5-AEEF-F91F86528F75}" srcId="{1B3F5EEA-E846-4EC4-85AE-B1520CF9ADD2}" destId="{9000E2A7-6189-4A9A-8A65-568C552269D2}" srcOrd="0" destOrd="0" parTransId="{80EB3674-124D-43CA-9781-2ECF55A02351}" sibTransId="{E89E57CC-3240-40DE-9B9B-E54D34705B51}"/>
    <dgm:cxn modelId="{64F1D4CA-D892-476E-AF1C-DB351A323FC3}" type="presOf" srcId="{111C6FC4-7E5C-491B-B2D7-C9369E57EB82}" destId="{F71F2852-EF48-450E-AD37-C0C8B3E59F24}" srcOrd="0" destOrd="0" presId="urn:microsoft.com/office/officeart/2008/layout/HorizontalMultiLevelHierarchy"/>
    <dgm:cxn modelId="{2D4CC0CD-25CD-4B28-A1D2-DA43B0877E56}" type="presOf" srcId="{51CF71BA-D489-45DA-A055-99A0BB3E2B98}" destId="{7FD19327-05B9-4576-9613-E20A4C7AD062}" srcOrd="0" destOrd="0" presId="urn:microsoft.com/office/officeart/2008/layout/HorizontalMultiLevelHierarchy"/>
    <dgm:cxn modelId="{E81A49D1-A989-41B1-802C-1D8EFF8FB43E}" type="presOf" srcId="{AAE13B3F-9B62-421C-AD52-8EE546BCFBB8}" destId="{273AC29A-7DCE-42C7-BEC9-D2A8B0CFB077}" srcOrd="0" destOrd="0" presId="urn:microsoft.com/office/officeart/2008/layout/HorizontalMultiLevelHierarchy"/>
    <dgm:cxn modelId="{CEFC58D7-4E8A-496E-AB4F-5B9413605CED}" type="presOf" srcId="{51CF71BA-D489-45DA-A055-99A0BB3E2B98}" destId="{2374680F-E7E6-4318-B8B3-0DD95CD0C044}" srcOrd="1" destOrd="0" presId="urn:microsoft.com/office/officeart/2008/layout/HorizontalMultiLevelHierarchy"/>
    <dgm:cxn modelId="{2BAE7AD7-07BD-4FB3-B173-911FF3597C7F}" type="presOf" srcId="{1B3F5EEA-E846-4EC4-85AE-B1520CF9ADD2}" destId="{CBAF3610-727F-446D-B9BE-6CE9D5479928}" srcOrd="0" destOrd="0" presId="urn:microsoft.com/office/officeart/2008/layout/HorizontalMultiLevelHierarchy"/>
    <dgm:cxn modelId="{1177E1D7-12E4-465B-94E3-21A072DCC558}" srcId="{1B3F5EEA-E846-4EC4-85AE-B1520CF9ADD2}" destId="{111C6FC4-7E5C-491B-B2D7-C9369E57EB82}" srcOrd="6" destOrd="0" parTransId="{B0C378DD-5224-466C-8E74-D70D7E196BEA}" sibTransId="{3F571E51-D864-4609-A0CA-C8EE6529C59D}"/>
    <dgm:cxn modelId="{BCFFE9D8-369B-407C-886F-963935A5C971}" type="presOf" srcId="{36DD32DB-91AC-4817-A983-7EE603531371}" destId="{B1FD2E94-B10E-4116-AB55-2C910B445C7E}" srcOrd="1" destOrd="0" presId="urn:microsoft.com/office/officeart/2008/layout/HorizontalMultiLevelHierarchy"/>
    <dgm:cxn modelId="{061539D9-56D1-4AA9-A668-C9EE331A6C81}" srcId="{111C6FC4-7E5C-491B-B2D7-C9369E57EB82}" destId="{AC564434-E7D4-42F8-BE2F-FFD35D929729}" srcOrd="0" destOrd="0" parTransId="{C5D3A210-8CAC-4118-B610-2F01D9162E47}" sibTransId="{9F0B7F81-C7A7-447E-BA3D-330CDDA9C662}"/>
    <dgm:cxn modelId="{76B23EE8-F54E-4703-B86E-7301C7227260}" srcId="{1B3F5EEA-E846-4EC4-85AE-B1520CF9ADD2}" destId="{23580DBD-50DE-448C-8BD4-6A549D782515}" srcOrd="3" destOrd="0" parTransId="{36DD32DB-91AC-4817-A983-7EE603531371}" sibTransId="{45B262A8-EA9D-44D7-8156-5EEAE980B3B8}"/>
    <dgm:cxn modelId="{430B58E9-F64F-437D-81F9-E6B027B15785}" srcId="{1B3F5EEA-E846-4EC4-85AE-B1520CF9ADD2}" destId="{CC9F1890-2A48-4FAD-8F1B-D86725E861EB}" srcOrd="1" destOrd="0" parTransId="{53F2CA6B-73C9-44C9-B810-FA69BD15FE9D}" sibTransId="{5F977A64-DB77-4CAC-BDD6-67FBF410E9D4}"/>
    <dgm:cxn modelId="{8CEDF6FD-0695-4154-9AEC-836EDADD1B03}" type="presOf" srcId="{36DD32DB-91AC-4817-A983-7EE603531371}" destId="{6F93AA0F-9B53-4771-A217-9A05F609096E}" srcOrd="0" destOrd="0" presId="urn:microsoft.com/office/officeart/2008/layout/HorizontalMultiLevelHierarchy"/>
    <dgm:cxn modelId="{4831B1FE-4201-41C1-93AA-9C2BA9D838D3}" srcId="{1B3F5EEA-E846-4EC4-85AE-B1520CF9ADD2}" destId="{F3CBA8BB-5A63-4B53-8FF9-9C4A4FACC7F8}" srcOrd="2" destOrd="0" parTransId="{51CF71BA-D489-45DA-A055-99A0BB3E2B98}" sibTransId="{A9E2F524-6B4B-4EE3-97A6-DDD3DD287138}"/>
    <dgm:cxn modelId="{6893D306-305E-4B96-BF58-4555220BA6C7}" type="presParOf" srcId="{273AC29A-7DCE-42C7-BEC9-D2A8B0CFB077}" destId="{FBBDE973-FAA9-4273-B0F6-7BD0C9E01716}" srcOrd="0" destOrd="0" presId="urn:microsoft.com/office/officeart/2008/layout/HorizontalMultiLevelHierarchy"/>
    <dgm:cxn modelId="{4A44DD14-A218-47A8-A45E-35A9BC59EF37}" type="presParOf" srcId="{FBBDE973-FAA9-4273-B0F6-7BD0C9E01716}" destId="{CBAF3610-727F-446D-B9BE-6CE9D5479928}" srcOrd="0" destOrd="0" presId="urn:microsoft.com/office/officeart/2008/layout/HorizontalMultiLevelHierarchy"/>
    <dgm:cxn modelId="{8BBA3126-C65E-4086-822C-0461C055B119}" type="presParOf" srcId="{FBBDE973-FAA9-4273-B0F6-7BD0C9E01716}" destId="{E4226284-6C2F-46C4-988B-4C703E21880E}" srcOrd="1" destOrd="0" presId="urn:microsoft.com/office/officeart/2008/layout/HorizontalMultiLevelHierarchy"/>
    <dgm:cxn modelId="{BF06024B-1AD5-4511-8B21-AABD296E7A2E}" type="presParOf" srcId="{E4226284-6C2F-46C4-988B-4C703E21880E}" destId="{ABBD9B96-8406-4F68-9D52-E01243CDDC0D}" srcOrd="0" destOrd="0" presId="urn:microsoft.com/office/officeart/2008/layout/HorizontalMultiLevelHierarchy"/>
    <dgm:cxn modelId="{A6D579C2-B72B-4957-8BA6-837D7A67915A}" type="presParOf" srcId="{ABBD9B96-8406-4F68-9D52-E01243CDDC0D}" destId="{96FBEA42-929B-4EA4-89B8-6B55289C7D69}" srcOrd="0" destOrd="0" presId="urn:microsoft.com/office/officeart/2008/layout/HorizontalMultiLevelHierarchy"/>
    <dgm:cxn modelId="{DE10D405-788E-447F-8B3F-D8DA11A88906}" type="presParOf" srcId="{E4226284-6C2F-46C4-988B-4C703E21880E}" destId="{A098F9D6-6A98-4B29-8326-BDECFD24D15E}" srcOrd="1" destOrd="0" presId="urn:microsoft.com/office/officeart/2008/layout/HorizontalMultiLevelHierarchy"/>
    <dgm:cxn modelId="{2A62F894-12A2-4D66-B662-53717229740A}" type="presParOf" srcId="{A098F9D6-6A98-4B29-8326-BDECFD24D15E}" destId="{C9D93CC2-9E0E-4C6E-BCFF-42374C1DDEB1}" srcOrd="0" destOrd="0" presId="urn:microsoft.com/office/officeart/2008/layout/HorizontalMultiLevelHierarchy"/>
    <dgm:cxn modelId="{ECEF17CC-27CC-4350-866A-FFA55F780999}" type="presParOf" srcId="{A098F9D6-6A98-4B29-8326-BDECFD24D15E}" destId="{13862151-00E1-4FEA-8CF7-559FA0D689EE}" srcOrd="1" destOrd="0" presId="urn:microsoft.com/office/officeart/2008/layout/HorizontalMultiLevelHierarchy"/>
    <dgm:cxn modelId="{43F40747-3B84-4E95-A6FD-1E04F5583402}" type="presParOf" srcId="{E4226284-6C2F-46C4-988B-4C703E21880E}" destId="{2A4E1BE8-EFF8-4E11-88C2-6B6548D6787A}" srcOrd="2" destOrd="0" presId="urn:microsoft.com/office/officeart/2008/layout/HorizontalMultiLevelHierarchy"/>
    <dgm:cxn modelId="{7A26DE42-9C36-48C1-8CE2-8561AF0021C9}" type="presParOf" srcId="{2A4E1BE8-EFF8-4E11-88C2-6B6548D6787A}" destId="{8044104E-78C9-433F-95BC-1D2719B9F63B}" srcOrd="0" destOrd="0" presId="urn:microsoft.com/office/officeart/2008/layout/HorizontalMultiLevelHierarchy"/>
    <dgm:cxn modelId="{5F835EC7-00F2-466D-8AFE-5704088CCFD7}" type="presParOf" srcId="{E4226284-6C2F-46C4-988B-4C703E21880E}" destId="{14BF5CD9-750F-4B34-8C6E-BE0C7832827F}" srcOrd="3" destOrd="0" presId="urn:microsoft.com/office/officeart/2008/layout/HorizontalMultiLevelHierarchy"/>
    <dgm:cxn modelId="{03990EB2-4B56-498D-BB12-5223FA58AF26}" type="presParOf" srcId="{14BF5CD9-750F-4B34-8C6E-BE0C7832827F}" destId="{4D1473C8-9BF6-40F4-9D11-69A4B55EF197}" srcOrd="0" destOrd="0" presId="urn:microsoft.com/office/officeart/2008/layout/HorizontalMultiLevelHierarchy"/>
    <dgm:cxn modelId="{EECC7470-0C27-4494-8F7D-31448D9BEE95}" type="presParOf" srcId="{14BF5CD9-750F-4B34-8C6E-BE0C7832827F}" destId="{8E4FBBCF-8CF2-4952-8065-A0855A89CA44}" srcOrd="1" destOrd="0" presId="urn:microsoft.com/office/officeart/2008/layout/HorizontalMultiLevelHierarchy"/>
    <dgm:cxn modelId="{CCBF158D-995F-4AB6-9720-1765A0AF9B48}" type="presParOf" srcId="{E4226284-6C2F-46C4-988B-4C703E21880E}" destId="{7FD19327-05B9-4576-9613-E20A4C7AD062}" srcOrd="4" destOrd="0" presId="urn:microsoft.com/office/officeart/2008/layout/HorizontalMultiLevelHierarchy"/>
    <dgm:cxn modelId="{6E36A023-C07C-440F-8241-7CE2F72E9BA9}" type="presParOf" srcId="{7FD19327-05B9-4576-9613-E20A4C7AD062}" destId="{2374680F-E7E6-4318-B8B3-0DD95CD0C044}" srcOrd="0" destOrd="0" presId="urn:microsoft.com/office/officeart/2008/layout/HorizontalMultiLevelHierarchy"/>
    <dgm:cxn modelId="{B152AF76-7C7F-46F6-89B9-9C7F41FE8580}" type="presParOf" srcId="{E4226284-6C2F-46C4-988B-4C703E21880E}" destId="{FD9AE5C0-A1B5-47C5-BE5D-36DB23B8F919}" srcOrd="5" destOrd="0" presId="urn:microsoft.com/office/officeart/2008/layout/HorizontalMultiLevelHierarchy"/>
    <dgm:cxn modelId="{09931A9E-05CB-4355-B910-D635CA68E037}" type="presParOf" srcId="{FD9AE5C0-A1B5-47C5-BE5D-36DB23B8F919}" destId="{0AF0D23B-2273-42FB-9206-06321CC6DB5D}" srcOrd="0" destOrd="0" presId="urn:microsoft.com/office/officeart/2008/layout/HorizontalMultiLevelHierarchy"/>
    <dgm:cxn modelId="{D8028550-FDAC-4590-82B3-3B9C8E53DA43}" type="presParOf" srcId="{FD9AE5C0-A1B5-47C5-BE5D-36DB23B8F919}" destId="{02554ABC-C293-427D-8B9A-19479220A652}" srcOrd="1" destOrd="0" presId="urn:microsoft.com/office/officeart/2008/layout/HorizontalMultiLevelHierarchy"/>
    <dgm:cxn modelId="{38C2B926-26CF-498D-931B-E5A89EDD9334}" type="presParOf" srcId="{E4226284-6C2F-46C4-988B-4C703E21880E}" destId="{6F93AA0F-9B53-4771-A217-9A05F609096E}" srcOrd="6" destOrd="0" presId="urn:microsoft.com/office/officeart/2008/layout/HorizontalMultiLevelHierarchy"/>
    <dgm:cxn modelId="{66A60A70-9A55-4832-A6C4-2CFB34A2F05D}" type="presParOf" srcId="{6F93AA0F-9B53-4771-A217-9A05F609096E}" destId="{B1FD2E94-B10E-4116-AB55-2C910B445C7E}" srcOrd="0" destOrd="0" presId="urn:microsoft.com/office/officeart/2008/layout/HorizontalMultiLevelHierarchy"/>
    <dgm:cxn modelId="{966365A5-970C-46F7-9456-8C57D6B15775}" type="presParOf" srcId="{E4226284-6C2F-46C4-988B-4C703E21880E}" destId="{01A75324-9AED-47AC-9D58-B0CF7BE5864E}" srcOrd="7" destOrd="0" presId="urn:microsoft.com/office/officeart/2008/layout/HorizontalMultiLevelHierarchy"/>
    <dgm:cxn modelId="{1DF7E9F8-F321-4F41-AD20-F0EFAFD7F159}" type="presParOf" srcId="{01A75324-9AED-47AC-9D58-B0CF7BE5864E}" destId="{CF3EADB9-7F09-44CF-B239-D749C0F3FE2F}" srcOrd="0" destOrd="0" presId="urn:microsoft.com/office/officeart/2008/layout/HorizontalMultiLevelHierarchy"/>
    <dgm:cxn modelId="{F8C8FA72-3A9A-4326-8FA1-CD669DBFD597}" type="presParOf" srcId="{01A75324-9AED-47AC-9D58-B0CF7BE5864E}" destId="{99CBC045-2622-4E3F-B926-29F95BB4D16B}" srcOrd="1" destOrd="0" presId="urn:microsoft.com/office/officeart/2008/layout/HorizontalMultiLevelHierarchy"/>
    <dgm:cxn modelId="{7606A39B-1424-465A-8767-ACDFA470CC0E}" type="presParOf" srcId="{E4226284-6C2F-46C4-988B-4C703E21880E}" destId="{C5624AD3-5FF9-46F4-88AC-DAE321824D4B}" srcOrd="8" destOrd="0" presId="urn:microsoft.com/office/officeart/2008/layout/HorizontalMultiLevelHierarchy"/>
    <dgm:cxn modelId="{A4555305-5AD0-4EFF-AEDC-2590692BB556}" type="presParOf" srcId="{C5624AD3-5FF9-46F4-88AC-DAE321824D4B}" destId="{D243DC50-2403-40F9-9539-AE2BA26F4A8C}" srcOrd="0" destOrd="0" presId="urn:microsoft.com/office/officeart/2008/layout/HorizontalMultiLevelHierarchy"/>
    <dgm:cxn modelId="{F6CC212B-C463-4F7E-8EC0-8D6A5EE30B02}" type="presParOf" srcId="{E4226284-6C2F-46C4-988B-4C703E21880E}" destId="{D61C7C98-607C-42B9-8C6C-467125AFD376}" srcOrd="9" destOrd="0" presId="urn:microsoft.com/office/officeart/2008/layout/HorizontalMultiLevelHierarchy"/>
    <dgm:cxn modelId="{47E730BA-80B1-4C77-97C7-BF0C4BAC016F}" type="presParOf" srcId="{D61C7C98-607C-42B9-8C6C-467125AFD376}" destId="{F9DFFD5A-6207-4B40-B39C-CA7DA4DA1FC8}" srcOrd="0" destOrd="0" presId="urn:microsoft.com/office/officeart/2008/layout/HorizontalMultiLevelHierarchy"/>
    <dgm:cxn modelId="{6162AB10-E1CF-4A1E-A322-73C9D5BAD714}" type="presParOf" srcId="{D61C7C98-607C-42B9-8C6C-467125AFD376}" destId="{55A6B99A-0BD4-449F-8225-217BE5C518AC}" srcOrd="1" destOrd="0" presId="urn:microsoft.com/office/officeart/2008/layout/HorizontalMultiLevelHierarchy"/>
    <dgm:cxn modelId="{CE39127D-3584-4835-94A6-8F72E92C29ED}" type="presParOf" srcId="{E4226284-6C2F-46C4-988B-4C703E21880E}" destId="{D18764C3-6594-4AA6-8088-5968312BA242}" srcOrd="10" destOrd="0" presId="urn:microsoft.com/office/officeart/2008/layout/HorizontalMultiLevelHierarchy"/>
    <dgm:cxn modelId="{0F4C3450-FF3E-4B24-B128-246BC6EFEACD}" type="presParOf" srcId="{D18764C3-6594-4AA6-8088-5968312BA242}" destId="{79F50216-4890-4015-BC64-32E5B22C98DB}" srcOrd="0" destOrd="0" presId="urn:microsoft.com/office/officeart/2008/layout/HorizontalMultiLevelHierarchy"/>
    <dgm:cxn modelId="{3D5D1D72-C9D5-4345-A41D-EACE717208EC}" type="presParOf" srcId="{E4226284-6C2F-46C4-988B-4C703E21880E}" destId="{80611A8C-9CBD-4C5C-98DE-FAEFD127333B}" srcOrd="11" destOrd="0" presId="urn:microsoft.com/office/officeart/2008/layout/HorizontalMultiLevelHierarchy"/>
    <dgm:cxn modelId="{3A223A66-008E-4824-A9C9-FE76EF01DBF2}" type="presParOf" srcId="{80611A8C-9CBD-4C5C-98DE-FAEFD127333B}" destId="{1E924A52-68C0-4174-8975-7A0F08725E61}" srcOrd="0" destOrd="0" presId="urn:microsoft.com/office/officeart/2008/layout/HorizontalMultiLevelHierarchy"/>
    <dgm:cxn modelId="{5F3F220C-F96E-47B9-B3BF-EAF413B99A58}" type="presParOf" srcId="{80611A8C-9CBD-4C5C-98DE-FAEFD127333B}" destId="{D8976C0D-F389-41F7-8E32-B87DD334CD83}" srcOrd="1" destOrd="0" presId="urn:microsoft.com/office/officeart/2008/layout/HorizontalMultiLevelHierarchy"/>
    <dgm:cxn modelId="{C0420B6B-730B-4E77-A77F-2B56BAB1FEE8}" type="presParOf" srcId="{E4226284-6C2F-46C4-988B-4C703E21880E}" destId="{92EE9F52-97C2-40CF-9E83-1D34C0B7B3F8}" srcOrd="12" destOrd="0" presId="urn:microsoft.com/office/officeart/2008/layout/HorizontalMultiLevelHierarchy"/>
    <dgm:cxn modelId="{5CEB5111-2296-482C-AAAF-23C66967A9FB}" type="presParOf" srcId="{92EE9F52-97C2-40CF-9E83-1D34C0B7B3F8}" destId="{8E92FB78-AD46-4471-A0FA-0D5B549B7236}" srcOrd="0" destOrd="0" presId="urn:microsoft.com/office/officeart/2008/layout/HorizontalMultiLevelHierarchy"/>
    <dgm:cxn modelId="{AEA2A96C-D359-4E97-BD9E-F28CA37EACBE}" type="presParOf" srcId="{E4226284-6C2F-46C4-988B-4C703E21880E}" destId="{9C935FD3-435D-4899-A038-069ABB521AED}" srcOrd="13" destOrd="0" presId="urn:microsoft.com/office/officeart/2008/layout/HorizontalMultiLevelHierarchy"/>
    <dgm:cxn modelId="{7CDED7F0-8058-4ACB-93A6-0CDA5A6B2A37}" type="presParOf" srcId="{9C935FD3-435D-4899-A038-069ABB521AED}" destId="{F71F2852-EF48-450E-AD37-C0C8B3E59F24}" srcOrd="0" destOrd="0" presId="urn:microsoft.com/office/officeart/2008/layout/HorizontalMultiLevelHierarchy"/>
    <dgm:cxn modelId="{0DEB1087-10D4-4A6B-9D97-970219DE68E8}" type="presParOf" srcId="{9C935FD3-435D-4899-A038-069ABB521AED}" destId="{4D16F21E-4DC1-44FA-B1A8-86F5AD516247}" srcOrd="1" destOrd="0" presId="urn:microsoft.com/office/officeart/2008/layout/HorizontalMultiLevelHierarchy"/>
    <dgm:cxn modelId="{6AB587F8-00CB-4792-8F92-15E7D48BE654}" type="presParOf" srcId="{4D16F21E-4DC1-44FA-B1A8-86F5AD516247}" destId="{57DFEED5-332C-49EB-9C78-2275872566DC}" srcOrd="0" destOrd="0" presId="urn:microsoft.com/office/officeart/2008/layout/HorizontalMultiLevelHierarchy"/>
    <dgm:cxn modelId="{606B9DB4-4307-4998-9DE5-80AFA2FB2195}" type="presParOf" srcId="{57DFEED5-332C-49EB-9C78-2275872566DC}" destId="{8EF765EA-9B07-45D6-8DD7-C96EF783895D}" srcOrd="0" destOrd="0" presId="urn:microsoft.com/office/officeart/2008/layout/HorizontalMultiLevelHierarchy"/>
    <dgm:cxn modelId="{FC73D3A6-FD38-4379-A0D0-4E541667C77F}" type="presParOf" srcId="{4D16F21E-4DC1-44FA-B1A8-86F5AD516247}" destId="{9DC40D02-3730-4F7A-AB8D-EC226FA66770}" srcOrd="1" destOrd="0" presId="urn:microsoft.com/office/officeart/2008/layout/HorizontalMultiLevelHierarchy"/>
    <dgm:cxn modelId="{5F718391-DD5B-48D4-92A6-E1CEB53A060A}" type="presParOf" srcId="{9DC40D02-3730-4F7A-AB8D-EC226FA66770}" destId="{5EF99993-FEDF-49E3-8B0A-2E20884F2B7E}" srcOrd="0" destOrd="0" presId="urn:microsoft.com/office/officeart/2008/layout/HorizontalMultiLevelHierarchy"/>
    <dgm:cxn modelId="{3B50F1B9-659B-4EE1-88FA-B5D7F1FA80D7}" type="presParOf" srcId="{9DC40D02-3730-4F7A-AB8D-EC226FA66770}" destId="{E8BF47D8-E600-4CC8-B088-7FDA0694727B}" srcOrd="1" destOrd="0" presId="urn:microsoft.com/office/officeart/2008/layout/HorizontalMultiLevelHierarchy"/>
    <dgm:cxn modelId="{0875F00A-7084-4F27-A96E-AA0D8950EC18}" type="presParOf" srcId="{E4226284-6C2F-46C4-988B-4C703E21880E}" destId="{068F93FB-AE49-4486-ACC8-B9E39A04B291}" srcOrd="14" destOrd="0" presId="urn:microsoft.com/office/officeart/2008/layout/HorizontalMultiLevelHierarchy"/>
    <dgm:cxn modelId="{3B815713-CD12-4462-84E1-7A8A0CDA97E0}" type="presParOf" srcId="{068F93FB-AE49-4486-ACC8-B9E39A04B291}" destId="{857FDE9D-FDC6-4651-9A48-14344BB9EF9D}" srcOrd="0" destOrd="0" presId="urn:microsoft.com/office/officeart/2008/layout/HorizontalMultiLevelHierarchy"/>
    <dgm:cxn modelId="{AAA267C2-9795-45F8-BE78-3CD967B45CF5}" type="presParOf" srcId="{E4226284-6C2F-46C4-988B-4C703E21880E}" destId="{96B5A1F9-CD05-40C9-82D4-4BE3BBD27889}" srcOrd="15" destOrd="0" presId="urn:microsoft.com/office/officeart/2008/layout/HorizontalMultiLevelHierarchy"/>
    <dgm:cxn modelId="{F12839DF-BB07-41CB-807F-2FA7805BC15B}" type="presParOf" srcId="{96B5A1F9-CD05-40C9-82D4-4BE3BBD27889}" destId="{3344CBA5-B1E3-439E-8039-B844E67381D7}" srcOrd="0" destOrd="0" presId="urn:microsoft.com/office/officeart/2008/layout/HorizontalMultiLevelHierarchy"/>
    <dgm:cxn modelId="{0EF79A2C-976F-4B76-A772-A4727CBA61F7}" type="presParOf" srcId="{96B5A1F9-CD05-40C9-82D4-4BE3BBD27889}" destId="{BBA97BFA-2194-4A7D-BCE9-35F9763D576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76A3839-17D3-4D68-85C9-6D51271120C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F25D17F-52EF-4DE5-B47B-9359F4C37960}">
      <dgm:prSet phldrT="[Texto]" custT="1"/>
      <dgm:spPr/>
      <dgm:t>
        <a:bodyPr/>
        <a:lstStyle/>
        <a:p>
          <a:r>
            <a:rPr lang="es-ES" sz="1450" b="1" dirty="0"/>
            <a:t>Administrar, organizar y conservar de manera homogénea los documentos de archivo que produzcan, reciban, obtenga</a:t>
          </a:r>
          <a:r>
            <a:rPr lang="es-ES" sz="1450" b="1" dirty="0">
              <a:solidFill>
                <a:schemeClr val="tx1"/>
              </a:solidFill>
            </a:rPr>
            <a:t>n… </a:t>
          </a:r>
          <a:r>
            <a:rPr lang="es-ES" sz="1450" b="1" dirty="0">
              <a:solidFill>
                <a:schemeClr val="accent1">
                  <a:lumMod val="50000"/>
                </a:schemeClr>
              </a:solidFill>
            </a:rPr>
            <a:t>(Art. 11, fracción I.)</a:t>
          </a:r>
        </a:p>
      </dgm:t>
    </dgm:pt>
    <dgm:pt modelId="{1BB7A678-7482-4AE1-9775-922B0325BC0A}" type="parTrans" cxnId="{D4DE324B-99BC-44D7-92AB-46B24612D24F}">
      <dgm:prSet/>
      <dgm:spPr/>
      <dgm:t>
        <a:bodyPr/>
        <a:lstStyle/>
        <a:p>
          <a:endParaRPr lang="es-ES"/>
        </a:p>
      </dgm:t>
    </dgm:pt>
    <dgm:pt modelId="{BCF68F47-C493-4860-9AF7-FA9AE72F12A0}" type="sibTrans" cxnId="{D4DE324B-99BC-44D7-92AB-46B24612D24F}">
      <dgm:prSet/>
      <dgm:spPr/>
      <dgm:t>
        <a:bodyPr/>
        <a:lstStyle/>
        <a:p>
          <a:endParaRPr lang="es-ES"/>
        </a:p>
      </dgm:t>
    </dgm:pt>
    <dgm:pt modelId="{32D1E8AA-ED47-4F4B-923F-26F40923AA0B}">
      <dgm:prSet phldrT="[Texto]" custT="1"/>
      <dgm:spPr/>
      <dgm:t>
        <a:bodyPr/>
        <a:lstStyle/>
        <a:p>
          <a:r>
            <a:rPr lang="es-ES" sz="1450" b="1" dirty="0"/>
            <a:t>Establecer el SI(A) para la administración de sus archivos y llevar  a cabo los procesos de GD </a:t>
          </a:r>
          <a:r>
            <a:rPr lang="es-ES" sz="1450" b="1" dirty="0">
              <a:solidFill>
                <a:schemeClr val="accent1">
                  <a:lumMod val="50000"/>
                </a:schemeClr>
              </a:solidFill>
            </a:rPr>
            <a:t>(Art. 11, fracción II</a:t>
          </a:r>
          <a:r>
            <a:rPr lang="es-ES" sz="1450" b="1" dirty="0">
              <a:solidFill>
                <a:schemeClr val="accent1">
                  <a:lumMod val="25000"/>
                </a:schemeClr>
              </a:solidFill>
            </a:rPr>
            <a:t>)</a:t>
          </a:r>
        </a:p>
      </dgm:t>
    </dgm:pt>
    <dgm:pt modelId="{889190EC-49CE-4A89-8F1F-668D005AA293}" type="parTrans" cxnId="{6115F4D5-C124-4770-96D8-9E1FD3231F47}">
      <dgm:prSet/>
      <dgm:spPr/>
      <dgm:t>
        <a:bodyPr/>
        <a:lstStyle/>
        <a:p>
          <a:endParaRPr lang="es-ES"/>
        </a:p>
      </dgm:t>
    </dgm:pt>
    <dgm:pt modelId="{CB1EF929-9A6B-4FC2-A414-6261A18C0186}" type="sibTrans" cxnId="{6115F4D5-C124-4770-96D8-9E1FD3231F47}">
      <dgm:prSet/>
      <dgm:spPr/>
      <dgm:t>
        <a:bodyPr/>
        <a:lstStyle/>
        <a:p>
          <a:endParaRPr lang="es-ES"/>
        </a:p>
      </dgm:t>
    </dgm:pt>
    <dgm:pt modelId="{C6D92636-D1F7-4381-A734-05DD3FE3B8D5}">
      <dgm:prSet phldrT="[Texto]" custT="1"/>
      <dgm:spPr/>
      <dgm:t>
        <a:bodyPr/>
        <a:lstStyle/>
        <a:p>
          <a:r>
            <a:rPr lang="es-ES" sz="1450" b="1" dirty="0"/>
            <a:t>Integrar documentos en expedientes. </a:t>
          </a:r>
          <a:r>
            <a:rPr lang="es-ES" sz="1450" b="1" dirty="0">
              <a:solidFill>
                <a:schemeClr val="accent1">
                  <a:lumMod val="50000"/>
                </a:schemeClr>
              </a:solidFill>
            </a:rPr>
            <a:t>(Art. 11, fracción III)</a:t>
          </a:r>
        </a:p>
      </dgm:t>
    </dgm:pt>
    <dgm:pt modelId="{320E3791-B1CA-49A2-B37F-2849DAB225C7}" type="parTrans" cxnId="{0AF6A340-C422-417A-8F56-720DB8DE8FE3}">
      <dgm:prSet/>
      <dgm:spPr/>
      <dgm:t>
        <a:bodyPr/>
        <a:lstStyle/>
        <a:p>
          <a:endParaRPr lang="es-ES"/>
        </a:p>
      </dgm:t>
    </dgm:pt>
    <dgm:pt modelId="{FADE44D6-A30E-4270-93D3-3307EAEFCBE7}" type="sibTrans" cxnId="{0AF6A340-C422-417A-8F56-720DB8DE8FE3}">
      <dgm:prSet/>
      <dgm:spPr/>
      <dgm:t>
        <a:bodyPr/>
        <a:lstStyle/>
        <a:p>
          <a:endParaRPr lang="es-ES"/>
        </a:p>
      </dgm:t>
    </dgm:pt>
    <dgm:pt modelId="{15A1B44E-4600-4BDE-B9A6-161E0B1993AE}">
      <dgm:prSet phldrT="[Texto]" custT="1"/>
      <dgm:spPr/>
      <dgm:t>
        <a:bodyPr/>
        <a:lstStyle/>
        <a:p>
          <a:r>
            <a:rPr lang="es-ES" sz="1450" b="1" dirty="0"/>
            <a:t>Conformar un grupo interdisciplinario… que coadyuve en la valoración documental</a:t>
          </a:r>
          <a:r>
            <a:rPr lang="es-ES" sz="1450" b="1" dirty="0">
              <a:solidFill>
                <a:schemeClr val="accent1">
                  <a:lumMod val="50000"/>
                </a:schemeClr>
              </a:solidFill>
            </a:rPr>
            <a:t>. ( Art.11, fracción V)</a:t>
          </a:r>
        </a:p>
      </dgm:t>
    </dgm:pt>
    <dgm:pt modelId="{7FDFC05E-A0B6-4FB6-A0F6-6A84FE112EB2}" type="parTrans" cxnId="{ED37585A-DC4F-49DB-BF22-534345034620}">
      <dgm:prSet/>
      <dgm:spPr/>
      <dgm:t>
        <a:bodyPr/>
        <a:lstStyle/>
        <a:p>
          <a:endParaRPr lang="es-ES"/>
        </a:p>
      </dgm:t>
    </dgm:pt>
    <dgm:pt modelId="{9D5ECD4F-7DD0-488C-8061-386B6DACE19C}" type="sibTrans" cxnId="{ED37585A-DC4F-49DB-BF22-534345034620}">
      <dgm:prSet/>
      <dgm:spPr/>
      <dgm:t>
        <a:bodyPr/>
        <a:lstStyle/>
        <a:p>
          <a:endParaRPr lang="es-ES"/>
        </a:p>
      </dgm:t>
    </dgm:pt>
    <dgm:pt modelId="{84003C6A-CECA-4AEC-A07E-C76832DF6623}">
      <dgm:prSet phldrT="[Texto]" custT="1"/>
      <dgm:spPr/>
      <dgm:t>
        <a:bodyPr/>
        <a:lstStyle/>
        <a:p>
          <a:r>
            <a:rPr lang="es-ES" sz="1450" b="1" dirty="0"/>
            <a:t>Destinar los </a:t>
          </a:r>
          <a:r>
            <a:rPr lang="es-ES" sz="1450" b="1" u="sng" dirty="0"/>
            <a:t>espacios y equipos </a:t>
          </a:r>
          <a:r>
            <a:rPr lang="es-ES" sz="1450" b="1" dirty="0"/>
            <a:t>necesarios para el funcionamiento de los </a:t>
          </a:r>
          <a:r>
            <a:rPr lang="es-ES" sz="1450" b="1" dirty="0">
              <a:solidFill>
                <a:schemeClr val="accent1">
                  <a:lumMod val="25000"/>
                </a:schemeClr>
              </a:solidFill>
            </a:rPr>
            <a:t>archivos</a:t>
          </a:r>
          <a:r>
            <a:rPr lang="es-ES" sz="1450" b="1" dirty="0"/>
            <a:t> </a:t>
          </a:r>
          <a:r>
            <a:rPr lang="es-ES" sz="1450" b="1" dirty="0">
              <a:solidFill>
                <a:schemeClr val="accent1">
                  <a:lumMod val="50000"/>
                </a:schemeClr>
              </a:solidFill>
            </a:rPr>
            <a:t>(Art. 11, fracción VII)</a:t>
          </a:r>
        </a:p>
      </dgm:t>
    </dgm:pt>
    <dgm:pt modelId="{06521AE4-DED0-4EC7-A037-789C5F32F379}" type="parTrans" cxnId="{0A032964-D424-4FDC-AB77-099C6314ABEE}">
      <dgm:prSet/>
      <dgm:spPr/>
      <dgm:t>
        <a:bodyPr/>
        <a:lstStyle/>
        <a:p>
          <a:endParaRPr lang="es-ES"/>
        </a:p>
      </dgm:t>
    </dgm:pt>
    <dgm:pt modelId="{0D6BD65D-CEA0-4AFA-BC1E-553539A8CA01}" type="sibTrans" cxnId="{0A032964-D424-4FDC-AB77-099C6314ABEE}">
      <dgm:prSet/>
      <dgm:spPr/>
      <dgm:t>
        <a:bodyPr/>
        <a:lstStyle/>
        <a:p>
          <a:endParaRPr lang="es-ES"/>
        </a:p>
      </dgm:t>
    </dgm:pt>
    <dgm:pt modelId="{FC83C45C-2FC7-49BD-B2AC-39EDDF8F9DD6}">
      <dgm:prSet phldrT="[Texto]" custT="1"/>
      <dgm:spPr/>
      <dgm:t>
        <a:bodyPr/>
        <a:lstStyle/>
        <a:p>
          <a:r>
            <a:rPr lang="es-ES" sz="1450" b="1" dirty="0"/>
            <a:t>Promover el desarrollo de </a:t>
          </a:r>
          <a:r>
            <a:rPr lang="es-ES" sz="1450" b="1" u="sng" dirty="0"/>
            <a:t>infraestructura y equipamiento </a:t>
          </a:r>
          <a:r>
            <a:rPr lang="es-ES" sz="1450" b="1" dirty="0"/>
            <a:t>para la gestión documental  y administración de archivos </a:t>
          </a:r>
          <a:r>
            <a:rPr lang="es-ES" sz="1450" b="1" dirty="0">
              <a:solidFill>
                <a:schemeClr val="accent1">
                  <a:lumMod val="25000"/>
                </a:schemeClr>
              </a:solidFill>
            </a:rPr>
            <a:t>(Art. 11, fracción VIII).</a:t>
          </a:r>
        </a:p>
      </dgm:t>
    </dgm:pt>
    <dgm:pt modelId="{4B066EB2-6B11-417B-81EE-0E7424B54DA5}" type="parTrans" cxnId="{E7A8078F-F329-444A-B06D-7C7899A0F619}">
      <dgm:prSet/>
      <dgm:spPr/>
      <dgm:t>
        <a:bodyPr/>
        <a:lstStyle/>
        <a:p>
          <a:endParaRPr lang="es-ES"/>
        </a:p>
      </dgm:t>
    </dgm:pt>
    <dgm:pt modelId="{CA27B595-BD57-4CC9-BE40-F564801B95C3}" type="sibTrans" cxnId="{E7A8078F-F329-444A-B06D-7C7899A0F619}">
      <dgm:prSet/>
      <dgm:spPr/>
      <dgm:t>
        <a:bodyPr/>
        <a:lstStyle/>
        <a:p>
          <a:endParaRPr lang="es-ES"/>
        </a:p>
      </dgm:t>
    </dgm:pt>
    <dgm:pt modelId="{1903F7BF-8ECA-43A9-A948-D6459E6A05CE}">
      <dgm:prSet phldrT="[Texto]" custT="1"/>
      <dgm:spPr/>
      <dgm:t>
        <a:bodyPr/>
        <a:lstStyle/>
        <a:p>
          <a:r>
            <a:rPr lang="es-ES" sz="1450" b="1" dirty="0"/>
            <a:t>Contar con instrumentos de control y consulta archivísticos… CGCA, CADIDO e inventarios documentales </a:t>
          </a:r>
          <a:r>
            <a:rPr lang="es-ES" sz="1450" b="1" dirty="0">
              <a:solidFill>
                <a:schemeClr val="accent1">
                  <a:lumMod val="50000"/>
                </a:schemeClr>
              </a:solidFill>
            </a:rPr>
            <a:t>(Art. 13)</a:t>
          </a:r>
        </a:p>
      </dgm:t>
    </dgm:pt>
    <dgm:pt modelId="{1E3333F0-3631-490D-AB7D-E6F4CCD87ABC}" type="parTrans" cxnId="{96D7D547-DB21-4B9D-965C-C8B48F99AD80}">
      <dgm:prSet/>
      <dgm:spPr/>
      <dgm:t>
        <a:bodyPr/>
        <a:lstStyle/>
        <a:p>
          <a:endParaRPr lang="es-ES"/>
        </a:p>
      </dgm:t>
    </dgm:pt>
    <dgm:pt modelId="{3AA5C15B-37F3-44EA-925F-AC9A40CD49A2}" type="sibTrans" cxnId="{96D7D547-DB21-4B9D-965C-C8B48F99AD80}">
      <dgm:prSet/>
      <dgm:spPr/>
      <dgm:t>
        <a:bodyPr/>
        <a:lstStyle/>
        <a:p>
          <a:endParaRPr lang="es-ES"/>
        </a:p>
      </dgm:t>
    </dgm:pt>
    <dgm:pt modelId="{EBB1CBAB-28EC-47D7-9FC3-300A40F3F638}">
      <dgm:prSet phldrT="[Texto]" custT="1"/>
      <dgm:spPr/>
      <dgm:t>
        <a:bodyPr/>
        <a:lstStyle/>
        <a:p>
          <a:r>
            <a:rPr lang="es-ES" sz="1450" b="1" u="sng" dirty="0">
              <a:solidFill>
                <a:schemeClr val="tx1"/>
              </a:solidFill>
            </a:rPr>
            <a:t>Mantener los documentos </a:t>
          </a:r>
          <a:r>
            <a:rPr lang="es-ES" sz="1450" b="1" dirty="0">
              <a:solidFill>
                <a:schemeClr val="tx1"/>
              </a:solidFill>
            </a:rPr>
            <a:t>contenidos en sus archivos en el orden original en que fueron producidos, </a:t>
          </a:r>
          <a:r>
            <a:rPr lang="es-ES" sz="1450" b="1" u="sng" dirty="0">
              <a:solidFill>
                <a:schemeClr val="tx1"/>
              </a:solidFill>
            </a:rPr>
            <a:t>conforme a los procesos de gestión documenta</a:t>
          </a:r>
          <a:r>
            <a:rPr lang="es-ES" sz="1450" b="1" dirty="0">
              <a:solidFill>
                <a:schemeClr val="tx1"/>
              </a:solidFill>
            </a:rPr>
            <a:t>l que incluyen la creación, organización, acceso consulta, valoración</a:t>
          </a:r>
          <a:r>
            <a:rPr lang="es-ES" sz="1450" b="1" dirty="0">
              <a:solidFill>
                <a:schemeClr val="accent1">
                  <a:lumMod val="50000"/>
                </a:schemeClr>
              </a:solidFill>
            </a:rPr>
            <a:t>…(Art. 12) </a:t>
          </a:r>
        </a:p>
      </dgm:t>
    </dgm:pt>
    <dgm:pt modelId="{AB22318D-610F-4E6E-97EC-CFA1F71144D8}" type="parTrans" cxnId="{B6FDA886-C931-4474-B8D4-3546DBDCB308}">
      <dgm:prSet/>
      <dgm:spPr/>
      <dgm:t>
        <a:bodyPr/>
        <a:lstStyle/>
        <a:p>
          <a:endParaRPr lang="es-ES"/>
        </a:p>
      </dgm:t>
    </dgm:pt>
    <dgm:pt modelId="{35F0B68F-B20D-458A-8512-AC34EE763B22}" type="sibTrans" cxnId="{B6FDA886-C931-4474-B8D4-3546DBDCB308}">
      <dgm:prSet/>
      <dgm:spPr/>
      <dgm:t>
        <a:bodyPr/>
        <a:lstStyle/>
        <a:p>
          <a:endParaRPr lang="es-ES"/>
        </a:p>
      </dgm:t>
    </dgm:pt>
    <dgm:pt modelId="{82A5050F-D821-4093-97E6-E384E917DCBB}">
      <dgm:prSet phldrT="[Texto]" custT="1"/>
      <dgm:spPr/>
      <dgm:t>
        <a:bodyPr/>
        <a:lstStyle/>
        <a:p>
          <a:r>
            <a:rPr lang="es-ES" sz="1400" b="1" kern="1200" dirty="0"/>
            <a:t>Cada SO es responsable de organizar y conservar sus archivos; de la operación de su SI(A); del cumplimiento de esta Ley…; </a:t>
          </a:r>
        </a:p>
        <a:p>
          <a:r>
            <a:rPr lang="es-ES" sz="1400" b="1" kern="1200" dirty="0"/>
            <a:t>… deberán garantizar que no se sustraiga, dañen o eliminen documentos de archivo y la información a su cargo. </a:t>
          </a:r>
          <a:r>
            <a:rPr lang="es-ES" sz="1400" b="1" kern="1200" dirty="0">
              <a:solidFill>
                <a:schemeClr val="accent1">
                  <a:lumMod val="50000"/>
                </a:schemeClr>
              </a:solidFill>
              <a:latin typeface="Century Gothic"/>
              <a:ea typeface="+mn-ea"/>
              <a:cs typeface="+mn-cs"/>
            </a:rPr>
            <a:t>(Art. 10)</a:t>
          </a:r>
        </a:p>
      </dgm:t>
    </dgm:pt>
    <dgm:pt modelId="{CB5FB22E-76CD-4B69-8805-29162518A5DB}" type="parTrans" cxnId="{4347FCE9-A0BE-433A-B886-48EF6ADECF7D}">
      <dgm:prSet/>
      <dgm:spPr/>
      <dgm:t>
        <a:bodyPr/>
        <a:lstStyle/>
        <a:p>
          <a:endParaRPr lang="es-ES"/>
        </a:p>
      </dgm:t>
    </dgm:pt>
    <dgm:pt modelId="{775682F2-E9B3-475E-B91D-9F36237F8705}" type="sibTrans" cxnId="{4347FCE9-A0BE-433A-B886-48EF6ADECF7D}">
      <dgm:prSet/>
      <dgm:spPr/>
      <dgm:t>
        <a:bodyPr/>
        <a:lstStyle/>
        <a:p>
          <a:endParaRPr lang="es-ES"/>
        </a:p>
      </dgm:t>
    </dgm:pt>
    <dgm:pt modelId="{58ECD15C-7182-43A3-9C93-E7EDDC292609}">
      <dgm:prSet phldrT="[Texto]" custT="1"/>
      <dgm:spPr/>
      <dgm:t>
        <a:bodyPr/>
        <a:lstStyle/>
        <a:p>
          <a:r>
            <a:rPr lang="es-ES" sz="1450" b="1" dirty="0"/>
            <a:t>Contar y poner a disposición del público la </a:t>
          </a:r>
          <a:r>
            <a:rPr lang="es-ES" sz="1450" b="1" u="sng" dirty="0"/>
            <a:t>Guía de archivo documental </a:t>
          </a:r>
          <a:r>
            <a:rPr lang="es-ES" sz="1450" b="1" dirty="0"/>
            <a:t>y el </a:t>
          </a:r>
          <a:r>
            <a:rPr lang="es-ES" sz="1450" b="1" u="sng" dirty="0"/>
            <a:t>índice de expedientes clasificados como reservados </a:t>
          </a:r>
          <a:r>
            <a:rPr lang="es-ES" sz="1450" b="1" dirty="0"/>
            <a:t>a que hacer referencia la LGTAIP. </a:t>
          </a:r>
          <a:r>
            <a:rPr lang="es-ES" sz="1450" b="1" dirty="0">
              <a:solidFill>
                <a:schemeClr val="accent1">
                  <a:lumMod val="50000"/>
                </a:schemeClr>
              </a:solidFill>
            </a:rPr>
            <a:t>(Art. 14) 	Catálogo de disposición documental Art. 70 XLV LGTAIP</a:t>
          </a:r>
        </a:p>
        <a:p>
          <a:endParaRPr lang="es-ES" sz="1450" b="1" dirty="0">
            <a:solidFill>
              <a:schemeClr val="accent1">
                <a:lumMod val="50000"/>
              </a:schemeClr>
            </a:solidFill>
          </a:endParaRPr>
        </a:p>
      </dgm:t>
    </dgm:pt>
    <dgm:pt modelId="{D7305C32-9F2B-470A-BE8A-A75A63E73DAF}" type="sibTrans" cxnId="{A108307B-5643-4EA5-BA39-E1571EE252AF}">
      <dgm:prSet/>
      <dgm:spPr/>
      <dgm:t>
        <a:bodyPr/>
        <a:lstStyle/>
        <a:p>
          <a:endParaRPr lang="es-ES"/>
        </a:p>
      </dgm:t>
    </dgm:pt>
    <dgm:pt modelId="{4FE2729E-34A8-4237-AC55-FBA19AC2A425}" type="parTrans" cxnId="{A108307B-5643-4EA5-BA39-E1571EE252AF}">
      <dgm:prSet/>
      <dgm:spPr/>
      <dgm:t>
        <a:bodyPr/>
        <a:lstStyle/>
        <a:p>
          <a:endParaRPr lang="es-ES"/>
        </a:p>
      </dgm:t>
    </dgm:pt>
    <dgm:pt modelId="{CB93BA90-8C7A-4120-AC10-A11DA1BB3A54}" type="pres">
      <dgm:prSet presAssocID="{976A3839-17D3-4D68-85C9-6D51271120C9}" presName="vert0" presStyleCnt="0">
        <dgm:presLayoutVars>
          <dgm:dir/>
          <dgm:animOne val="branch"/>
          <dgm:animLvl val="lvl"/>
        </dgm:presLayoutVars>
      </dgm:prSet>
      <dgm:spPr/>
    </dgm:pt>
    <dgm:pt modelId="{2B0E4E79-60BA-429E-B920-D57024F3A610}" type="pres">
      <dgm:prSet presAssocID="{82A5050F-D821-4093-97E6-E384E917DCBB}" presName="thickLine" presStyleLbl="alignNode1" presStyleIdx="0" presStyleCnt="10"/>
      <dgm:spPr/>
    </dgm:pt>
    <dgm:pt modelId="{B3360B42-90AD-49B2-8586-C323A0CDFAA0}" type="pres">
      <dgm:prSet presAssocID="{82A5050F-D821-4093-97E6-E384E917DCBB}" presName="horz1" presStyleCnt="0"/>
      <dgm:spPr/>
    </dgm:pt>
    <dgm:pt modelId="{C348D348-F829-463C-812D-39ED0888C1AE}" type="pres">
      <dgm:prSet presAssocID="{82A5050F-D821-4093-97E6-E384E917DCBB}" presName="tx1" presStyleLbl="revTx" presStyleIdx="0" presStyleCnt="10"/>
      <dgm:spPr/>
    </dgm:pt>
    <dgm:pt modelId="{0F3DB1A4-7F22-48E1-910B-3CDEDD82E2AD}" type="pres">
      <dgm:prSet presAssocID="{82A5050F-D821-4093-97E6-E384E917DCBB}" presName="vert1" presStyleCnt="0"/>
      <dgm:spPr/>
    </dgm:pt>
    <dgm:pt modelId="{8BCC47BF-CE23-4642-9B22-B692282A61B6}" type="pres">
      <dgm:prSet presAssocID="{CF25D17F-52EF-4DE5-B47B-9359F4C37960}" presName="thickLine" presStyleLbl="alignNode1" presStyleIdx="1" presStyleCnt="10"/>
      <dgm:spPr/>
    </dgm:pt>
    <dgm:pt modelId="{A1469519-4558-4E27-8E62-2E4EED537AAE}" type="pres">
      <dgm:prSet presAssocID="{CF25D17F-52EF-4DE5-B47B-9359F4C37960}" presName="horz1" presStyleCnt="0"/>
      <dgm:spPr/>
    </dgm:pt>
    <dgm:pt modelId="{6934BD41-D7A9-4456-9FD3-748367063A26}" type="pres">
      <dgm:prSet presAssocID="{CF25D17F-52EF-4DE5-B47B-9359F4C37960}" presName="tx1" presStyleLbl="revTx" presStyleIdx="1" presStyleCnt="10"/>
      <dgm:spPr/>
    </dgm:pt>
    <dgm:pt modelId="{2E7B4148-4695-4C38-9406-5B19C67F081E}" type="pres">
      <dgm:prSet presAssocID="{CF25D17F-52EF-4DE5-B47B-9359F4C37960}" presName="vert1" presStyleCnt="0"/>
      <dgm:spPr/>
    </dgm:pt>
    <dgm:pt modelId="{02798395-206E-4B7C-AB82-477276CB2C4C}" type="pres">
      <dgm:prSet presAssocID="{32D1E8AA-ED47-4F4B-923F-26F40923AA0B}" presName="thickLine" presStyleLbl="alignNode1" presStyleIdx="2" presStyleCnt="10"/>
      <dgm:spPr/>
    </dgm:pt>
    <dgm:pt modelId="{7D341816-AB53-4460-859A-1BDCA441B4FF}" type="pres">
      <dgm:prSet presAssocID="{32D1E8AA-ED47-4F4B-923F-26F40923AA0B}" presName="horz1" presStyleCnt="0"/>
      <dgm:spPr/>
    </dgm:pt>
    <dgm:pt modelId="{02A5E1EC-6F1A-4BFA-89BB-C00361884485}" type="pres">
      <dgm:prSet presAssocID="{32D1E8AA-ED47-4F4B-923F-26F40923AA0B}" presName="tx1" presStyleLbl="revTx" presStyleIdx="2" presStyleCnt="10"/>
      <dgm:spPr/>
    </dgm:pt>
    <dgm:pt modelId="{795BFE2D-E6EE-4812-BE2E-EB338E3FED5A}" type="pres">
      <dgm:prSet presAssocID="{32D1E8AA-ED47-4F4B-923F-26F40923AA0B}" presName="vert1" presStyleCnt="0"/>
      <dgm:spPr/>
    </dgm:pt>
    <dgm:pt modelId="{9E111791-D835-486D-A722-8B7B7B091FB4}" type="pres">
      <dgm:prSet presAssocID="{C6D92636-D1F7-4381-A734-05DD3FE3B8D5}" presName="thickLine" presStyleLbl="alignNode1" presStyleIdx="3" presStyleCnt="10"/>
      <dgm:spPr/>
    </dgm:pt>
    <dgm:pt modelId="{24D9DD86-ED03-45E6-A97E-4B19C72D6AA6}" type="pres">
      <dgm:prSet presAssocID="{C6D92636-D1F7-4381-A734-05DD3FE3B8D5}" presName="horz1" presStyleCnt="0"/>
      <dgm:spPr/>
    </dgm:pt>
    <dgm:pt modelId="{1D40D22A-BE9A-4B4D-9E39-75D0FF97347E}" type="pres">
      <dgm:prSet presAssocID="{C6D92636-D1F7-4381-A734-05DD3FE3B8D5}" presName="tx1" presStyleLbl="revTx" presStyleIdx="3" presStyleCnt="10"/>
      <dgm:spPr/>
    </dgm:pt>
    <dgm:pt modelId="{8FA7BFE7-7FC5-49C9-8EB5-8229D5CD562B}" type="pres">
      <dgm:prSet presAssocID="{C6D92636-D1F7-4381-A734-05DD3FE3B8D5}" presName="vert1" presStyleCnt="0"/>
      <dgm:spPr/>
    </dgm:pt>
    <dgm:pt modelId="{9F1AC419-F584-4423-964E-C8EB4B010563}" type="pres">
      <dgm:prSet presAssocID="{15A1B44E-4600-4BDE-B9A6-161E0B1993AE}" presName="thickLine" presStyleLbl="alignNode1" presStyleIdx="4" presStyleCnt="10"/>
      <dgm:spPr/>
    </dgm:pt>
    <dgm:pt modelId="{08C4C2AE-AF3A-432B-8472-B1469DF4736E}" type="pres">
      <dgm:prSet presAssocID="{15A1B44E-4600-4BDE-B9A6-161E0B1993AE}" presName="horz1" presStyleCnt="0"/>
      <dgm:spPr/>
    </dgm:pt>
    <dgm:pt modelId="{68904B14-0651-48A0-86A3-0EF526D68E74}" type="pres">
      <dgm:prSet presAssocID="{15A1B44E-4600-4BDE-B9A6-161E0B1993AE}" presName="tx1" presStyleLbl="revTx" presStyleIdx="4" presStyleCnt="10"/>
      <dgm:spPr/>
    </dgm:pt>
    <dgm:pt modelId="{0AD39B1B-47EB-4BFF-A3D9-7592D7AFF281}" type="pres">
      <dgm:prSet presAssocID="{15A1B44E-4600-4BDE-B9A6-161E0B1993AE}" presName="vert1" presStyleCnt="0"/>
      <dgm:spPr/>
    </dgm:pt>
    <dgm:pt modelId="{9D10E191-91A3-470B-BB14-B3335D70ADFD}" type="pres">
      <dgm:prSet presAssocID="{84003C6A-CECA-4AEC-A07E-C76832DF6623}" presName="thickLine" presStyleLbl="alignNode1" presStyleIdx="5" presStyleCnt="10"/>
      <dgm:spPr/>
    </dgm:pt>
    <dgm:pt modelId="{DFEA2D11-F50B-4D14-9DC2-9B201D2DEAE1}" type="pres">
      <dgm:prSet presAssocID="{84003C6A-CECA-4AEC-A07E-C76832DF6623}" presName="horz1" presStyleCnt="0"/>
      <dgm:spPr/>
    </dgm:pt>
    <dgm:pt modelId="{DCF6CE84-4B0C-4071-8E7F-67B059D35B70}" type="pres">
      <dgm:prSet presAssocID="{84003C6A-CECA-4AEC-A07E-C76832DF6623}" presName="tx1" presStyleLbl="revTx" presStyleIdx="5" presStyleCnt="10"/>
      <dgm:spPr/>
    </dgm:pt>
    <dgm:pt modelId="{C1067EA7-3FDD-4F69-ABC7-E0779CD1AAEF}" type="pres">
      <dgm:prSet presAssocID="{84003C6A-CECA-4AEC-A07E-C76832DF6623}" presName="vert1" presStyleCnt="0"/>
      <dgm:spPr/>
    </dgm:pt>
    <dgm:pt modelId="{18F5C304-DAFE-4403-8855-33C9D0CEC653}" type="pres">
      <dgm:prSet presAssocID="{FC83C45C-2FC7-49BD-B2AC-39EDDF8F9DD6}" presName="thickLine" presStyleLbl="alignNode1" presStyleIdx="6" presStyleCnt="10"/>
      <dgm:spPr/>
    </dgm:pt>
    <dgm:pt modelId="{A9574A84-E6BF-4AF3-9B96-6E3B38BED986}" type="pres">
      <dgm:prSet presAssocID="{FC83C45C-2FC7-49BD-B2AC-39EDDF8F9DD6}" presName="horz1" presStyleCnt="0"/>
      <dgm:spPr/>
    </dgm:pt>
    <dgm:pt modelId="{53B8D78B-4820-41CB-BFF8-0563F7D7696B}" type="pres">
      <dgm:prSet presAssocID="{FC83C45C-2FC7-49BD-B2AC-39EDDF8F9DD6}" presName="tx1" presStyleLbl="revTx" presStyleIdx="6" presStyleCnt="10"/>
      <dgm:spPr/>
    </dgm:pt>
    <dgm:pt modelId="{0153669E-D3EC-4811-9731-8DE2801A9CAA}" type="pres">
      <dgm:prSet presAssocID="{FC83C45C-2FC7-49BD-B2AC-39EDDF8F9DD6}" presName="vert1" presStyleCnt="0"/>
      <dgm:spPr/>
    </dgm:pt>
    <dgm:pt modelId="{32DB7559-ABA4-4259-8B66-A0AD04F8AF95}" type="pres">
      <dgm:prSet presAssocID="{EBB1CBAB-28EC-47D7-9FC3-300A40F3F638}" presName="thickLine" presStyleLbl="alignNode1" presStyleIdx="7" presStyleCnt="10"/>
      <dgm:spPr/>
    </dgm:pt>
    <dgm:pt modelId="{194428CE-0D13-4F66-90D5-01F2555ED114}" type="pres">
      <dgm:prSet presAssocID="{EBB1CBAB-28EC-47D7-9FC3-300A40F3F638}" presName="horz1" presStyleCnt="0"/>
      <dgm:spPr/>
    </dgm:pt>
    <dgm:pt modelId="{A5992A29-95DC-49A2-8ECF-C0056D8E1E71}" type="pres">
      <dgm:prSet presAssocID="{EBB1CBAB-28EC-47D7-9FC3-300A40F3F638}" presName="tx1" presStyleLbl="revTx" presStyleIdx="7" presStyleCnt="10"/>
      <dgm:spPr/>
    </dgm:pt>
    <dgm:pt modelId="{21E9B642-6728-4592-A52F-AE1019A7529C}" type="pres">
      <dgm:prSet presAssocID="{EBB1CBAB-28EC-47D7-9FC3-300A40F3F638}" presName="vert1" presStyleCnt="0"/>
      <dgm:spPr/>
    </dgm:pt>
    <dgm:pt modelId="{0A5C288C-4A4D-42DE-93B8-7284566A9D79}" type="pres">
      <dgm:prSet presAssocID="{1903F7BF-8ECA-43A9-A948-D6459E6A05CE}" presName="thickLine" presStyleLbl="alignNode1" presStyleIdx="8" presStyleCnt="10"/>
      <dgm:spPr/>
    </dgm:pt>
    <dgm:pt modelId="{644366FD-E2D5-4776-94DA-7F2C88353171}" type="pres">
      <dgm:prSet presAssocID="{1903F7BF-8ECA-43A9-A948-D6459E6A05CE}" presName="horz1" presStyleCnt="0"/>
      <dgm:spPr/>
    </dgm:pt>
    <dgm:pt modelId="{F8BC4819-D9F6-4EC5-9DCB-DABA0D118AE4}" type="pres">
      <dgm:prSet presAssocID="{1903F7BF-8ECA-43A9-A948-D6459E6A05CE}" presName="tx1" presStyleLbl="revTx" presStyleIdx="8" presStyleCnt="10"/>
      <dgm:spPr/>
    </dgm:pt>
    <dgm:pt modelId="{1F775814-FE6A-4636-BD07-EDB826692DC4}" type="pres">
      <dgm:prSet presAssocID="{1903F7BF-8ECA-43A9-A948-D6459E6A05CE}" presName="vert1" presStyleCnt="0"/>
      <dgm:spPr/>
    </dgm:pt>
    <dgm:pt modelId="{5C1C2F45-799F-4DAA-9112-A52F7F73CE42}" type="pres">
      <dgm:prSet presAssocID="{58ECD15C-7182-43A3-9C93-E7EDDC292609}" presName="thickLine" presStyleLbl="alignNode1" presStyleIdx="9" presStyleCnt="10"/>
      <dgm:spPr/>
    </dgm:pt>
    <dgm:pt modelId="{54474024-4A68-4466-A091-63E16264C98D}" type="pres">
      <dgm:prSet presAssocID="{58ECD15C-7182-43A3-9C93-E7EDDC292609}" presName="horz1" presStyleCnt="0"/>
      <dgm:spPr/>
    </dgm:pt>
    <dgm:pt modelId="{5948C1DF-8FD8-4334-AF18-D5769A4BB97C}" type="pres">
      <dgm:prSet presAssocID="{58ECD15C-7182-43A3-9C93-E7EDDC292609}" presName="tx1" presStyleLbl="revTx" presStyleIdx="9" presStyleCnt="10"/>
      <dgm:spPr/>
    </dgm:pt>
    <dgm:pt modelId="{FF3E1509-3B01-447B-9EC4-B59C8C6C5F52}" type="pres">
      <dgm:prSet presAssocID="{58ECD15C-7182-43A3-9C93-E7EDDC292609}" presName="vert1" presStyleCnt="0"/>
      <dgm:spPr/>
    </dgm:pt>
  </dgm:ptLst>
  <dgm:cxnLst>
    <dgm:cxn modelId="{6D5B4B0D-3904-49BF-B8A0-CC43B6984324}" type="presOf" srcId="{C6D92636-D1F7-4381-A734-05DD3FE3B8D5}" destId="{1D40D22A-BE9A-4B4D-9E39-75D0FF97347E}" srcOrd="0" destOrd="0" presId="urn:microsoft.com/office/officeart/2008/layout/LinedList"/>
    <dgm:cxn modelId="{CFD1390F-B25A-4E78-8453-163D271E5CB5}" type="presOf" srcId="{EBB1CBAB-28EC-47D7-9FC3-300A40F3F638}" destId="{A5992A29-95DC-49A2-8ECF-C0056D8E1E71}" srcOrd="0" destOrd="0" presId="urn:microsoft.com/office/officeart/2008/layout/LinedList"/>
    <dgm:cxn modelId="{F76B3B3A-CCC6-4429-9B3E-5A85376C4C30}" type="presOf" srcId="{32D1E8AA-ED47-4F4B-923F-26F40923AA0B}" destId="{02A5E1EC-6F1A-4BFA-89BB-C00361884485}" srcOrd="0" destOrd="0" presId="urn:microsoft.com/office/officeart/2008/layout/LinedList"/>
    <dgm:cxn modelId="{0AF6A340-C422-417A-8F56-720DB8DE8FE3}" srcId="{976A3839-17D3-4D68-85C9-6D51271120C9}" destId="{C6D92636-D1F7-4381-A734-05DD3FE3B8D5}" srcOrd="3" destOrd="0" parTransId="{320E3791-B1CA-49A2-B37F-2849DAB225C7}" sibTransId="{FADE44D6-A30E-4270-93D3-3307EAEFCBE7}"/>
    <dgm:cxn modelId="{0A032964-D424-4FDC-AB77-099C6314ABEE}" srcId="{976A3839-17D3-4D68-85C9-6D51271120C9}" destId="{84003C6A-CECA-4AEC-A07E-C76832DF6623}" srcOrd="5" destOrd="0" parTransId="{06521AE4-DED0-4EC7-A037-789C5F32F379}" sibTransId="{0D6BD65D-CEA0-4AFA-BC1E-553539A8CA01}"/>
    <dgm:cxn modelId="{96D7D547-DB21-4B9D-965C-C8B48F99AD80}" srcId="{976A3839-17D3-4D68-85C9-6D51271120C9}" destId="{1903F7BF-8ECA-43A9-A948-D6459E6A05CE}" srcOrd="8" destOrd="0" parTransId="{1E3333F0-3631-490D-AB7D-E6F4CCD87ABC}" sibTransId="{3AA5C15B-37F3-44EA-925F-AC9A40CD49A2}"/>
    <dgm:cxn modelId="{3F321D49-3A83-47E4-9918-7B7399AFF044}" type="presOf" srcId="{84003C6A-CECA-4AEC-A07E-C76832DF6623}" destId="{DCF6CE84-4B0C-4071-8E7F-67B059D35B70}" srcOrd="0" destOrd="0" presId="urn:microsoft.com/office/officeart/2008/layout/LinedList"/>
    <dgm:cxn modelId="{D4DE324B-99BC-44D7-92AB-46B24612D24F}" srcId="{976A3839-17D3-4D68-85C9-6D51271120C9}" destId="{CF25D17F-52EF-4DE5-B47B-9359F4C37960}" srcOrd="1" destOrd="0" parTransId="{1BB7A678-7482-4AE1-9775-922B0325BC0A}" sibTransId="{BCF68F47-C493-4860-9AF7-FA9AE72F12A0}"/>
    <dgm:cxn modelId="{EC72446E-3F82-4506-9804-0FA656BD5C8A}" type="presOf" srcId="{976A3839-17D3-4D68-85C9-6D51271120C9}" destId="{CB93BA90-8C7A-4120-AC10-A11DA1BB3A54}" srcOrd="0" destOrd="0" presId="urn:microsoft.com/office/officeart/2008/layout/LinedList"/>
    <dgm:cxn modelId="{F8B1F652-5002-4A3D-A7C1-8478C6358325}" type="presOf" srcId="{82A5050F-D821-4093-97E6-E384E917DCBB}" destId="{C348D348-F829-463C-812D-39ED0888C1AE}" srcOrd="0" destOrd="0" presId="urn:microsoft.com/office/officeart/2008/layout/LinedList"/>
    <dgm:cxn modelId="{ED37585A-DC4F-49DB-BF22-534345034620}" srcId="{976A3839-17D3-4D68-85C9-6D51271120C9}" destId="{15A1B44E-4600-4BDE-B9A6-161E0B1993AE}" srcOrd="4" destOrd="0" parTransId="{7FDFC05E-A0B6-4FB6-A0F6-6A84FE112EB2}" sibTransId="{9D5ECD4F-7DD0-488C-8061-386B6DACE19C}"/>
    <dgm:cxn modelId="{A108307B-5643-4EA5-BA39-E1571EE252AF}" srcId="{976A3839-17D3-4D68-85C9-6D51271120C9}" destId="{58ECD15C-7182-43A3-9C93-E7EDDC292609}" srcOrd="9" destOrd="0" parTransId="{4FE2729E-34A8-4237-AC55-FBA19AC2A425}" sibTransId="{D7305C32-9F2B-470A-BE8A-A75A63E73DAF}"/>
    <dgm:cxn modelId="{C814207C-3FCF-4CF7-B9DB-591EDE1AA9C5}" type="presOf" srcId="{58ECD15C-7182-43A3-9C93-E7EDDC292609}" destId="{5948C1DF-8FD8-4334-AF18-D5769A4BB97C}" srcOrd="0" destOrd="0" presId="urn:microsoft.com/office/officeart/2008/layout/LinedList"/>
    <dgm:cxn modelId="{B6FDA886-C931-4474-B8D4-3546DBDCB308}" srcId="{976A3839-17D3-4D68-85C9-6D51271120C9}" destId="{EBB1CBAB-28EC-47D7-9FC3-300A40F3F638}" srcOrd="7" destOrd="0" parTransId="{AB22318D-610F-4E6E-97EC-CFA1F71144D8}" sibTransId="{35F0B68F-B20D-458A-8512-AC34EE763B22}"/>
    <dgm:cxn modelId="{61613B8D-3702-42E0-B57A-38613BE6D53B}" type="presOf" srcId="{1903F7BF-8ECA-43A9-A948-D6459E6A05CE}" destId="{F8BC4819-D9F6-4EC5-9DCB-DABA0D118AE4}" srcOrd="0" destOrd="0" presId="urn:microsoft.com/office/officeart/2008/layout/LinedList"/>
    <dgm:cxn modelId="{E7A8078F-F329-444A-B06D-7C7899A0F619}" srcId="{976A3839-17D3-4D68-85C9-6D51271120C9}" destId="{FC83C45C-2FC7-49BD-B2AC-39EDDF8F9DD6}" srcOrd="6" destOrd="0" parTransId="{4B066EB2-6B11-417B-81EE-0E7424B54DA5}" sibTransId="{CA27B595-BD57-4CC9-BE40-F564801B95C3}"/>
    <dgm:cxn modelId="{56DADCBC-77B9-4DA1-BF19-B9BACBF0841D}" type="presOf" srcId="{15A1B44E-4600-4BDE-B9A6-161E0B1993AE}" destId="{68904B14-0651-48A0-86A3-0EF526D68E74}" srcOrd="0" destOrd="0" presId="urn:microsoft.com/office/officeart/2008/layout/LinedList"/>
    <dgm:cxn modelId="{2243FACC-CADE-498D-86CA-93A097C51BFC}" type="presOf" srcId="{FC83C45C-2FC7-49BD-B2AC-39EDDF8F9DD6}" destId="{53B8D78B-4820-41CB-BFF8-0563F7D7696B}" srcOrd="0" destOrd="0" presId="urn:microsoft.com/office/officeart/2008/layout/LinedList"/>
    <dgm:cxn modelId="{E45FD8D2-89EE-4D58-A392-D7D10BEEA0A5}" type="presOf" srcId="{CF25D17F-52EF-4DE5-B47B-9359F4C37960}" destId="{6934BD41-D7A9-4456-9FD3-748367063A26}" srcOrd="0" destOrd="0" presId="urn:microsoft.com/office/officeart/2008/layout/LinedList"/>
    <dgm:cxn modelId="{6115F4D5-C124-4770-96D8-9E1FD3231F47}" srcId="{976A3839-17D3-4D68-85C9-6D51271120C9}" destId="{32D1E8AA-ED47-4F4B-923F-26F40923AA0B}" srcOrd="2" destOrd="0" parTransId="{889190EC-49CE-4A89-8F1F-668D005AA293}" sibTransId="{CB1EF929-9A6B-4FC2-A414-6261A18C0186}"/>
    <dgm:cxn modelId="{4347FCE9-A0BE-433A-B886-48EF6ADECF7D}" srcId="{976A3839-17D3-4D68-85C9-6D51271120C9}" destId="{82A5050F-D821-4093-97E6-E384E917DCBB}" srcOrd="0" destOrd="0" parTransId="{CB5FB22E-76CD-4B69-8805-29162518A5DB}" sibTransId="{775682F2-E9B3-475E-B91D-9F36237F8705}"/>
    <dgm:cxn modelId="{0C31F420-C28E-4449-9251-187B569B80B3}" type="presParOf" srcId="{CB93BA90-8C7A-4120-AC10-A11DA1BB3A54}" destId="{2B0E4E79-60BA-429E-B920-D57024F3A610}" srcOrd="0" destOrd="0" presId="urn:microsoft.com/office/officeart/2008/layout/LinedList"/>
    <dgm:cxn modelId="{F074024F-0B9E-42C8-BA1B-1B41C3097FAE}" type="presParOf" srcId="{CB93BA90-8C7A-4120-AC10-A11DA1BB3A54}" destId="{B3360B42-90AD-49B2-8586-C323A0CDFAA0}" srcOrd="1" destOrd="0" presId="urn:microsoft.com/office/officeart/2008/layout/LinedList"/>
    <dgm:cxn modelId="{DAD57202-8D43-4096-A090-181D2E1EDF1C}" type="presParOf" srcId="{B3360B42-90AD-49B2-8586-C323A0CDFAA0}" destId="{C348D348-F829-463C-812D-39ED0888C1AE}" srcOrd="0" destOrd="0" presId="urn:microsoft.com/office/officeart/2008/layout/LinedList"/>
    <dgm:cxn modelId="{279775DC-E8A9-49E1-A49A-9775492DC524}" type="presParOf" srcId="{B3360B42-90AD-49B2-8586-C323A0CDFAA0}" destId="{0F3DB1A4-7F22-48E1-910B-3CDEDD82E2AD}" srcOrd="1" destOrd="0" presId="urn:microsoft.com/office/officeart/2008/layout/LinedList"/>
    <dgm:cxn modelId="{D35723BC-94DE-4C0D-A420-89A25FCD50F1}" type="presParOf" srcId="{CB93BA90-8C7A-4120-AC10-A11DA1BB3A54}" destId="{8BCC47BF-CE23-4642-9B22-B692282A61B6}" srcOrd="2" destOrd="0" presId="urn:microsoft.com/office/officeart/2008/layout/LinedList"/>
    <dgm:cxn modelId="{B1448FDE-0B5C-4ACF-B8D3-BD1C4C814513}" type="presParOf" srcId="{CB93BA90-8C7A-4120-AC10-A11DA1BB3A54}" destId="{A1469519-4558-4E27-8E62-2E4EED537AAE}" srcOrd="3" destOrd="0" presId="urn:microsoft.com/office/officeart/2008/layout/LinedList"/>
    <dgm:cxn modelId="{58F0F28D-C840-4B0C-842B-D547D95DD328}" type="presParOf" srcId="{A1469519-4558-4E27-8E62-2E4EED537AAE}" destId="{6934BD41-D7A9-4456-9FD3-748367063A26}" srcOrd="0" destOrd="0" presId="urn:microsoft.com/office/officeart/2008/layout/LinedList"/>
    <dgm:cxn modelId="{26C1BB45-0C6F-4B81-926E-7FD860C0237A}" type="presParOf" srcId="{A1469519-4558-4E27-8E62-2E4EED537AAE}" destId="{2E7B4148-4695-4C38-9406-5B19C67F081E}" srcOrd="1" destOrd="0" presId="urn:microsoft.com/office/officeart/2008/layout/LinedList"/>
    <dgm:cxn modelId="{ABE3928A-625E-4595-8BAF-7F855106BE28}" type="presParOf" srcId="{CB93BA90-8C7A-4120-AC10-A11DA1BB3A54}" destId="{02798395-206E-4B7C-AB82-477276CB2C4C}" srcOrd="4" destOrd="0" presId="urn:microsoft.com/office/officeart/2008/layout/LinedList"/>
    <dgm:cxn modelId="{72CC2ECD-06EB-4DD0-B579-F9CAAA9F12B4}" type="presParOf" srcId="{CB93BA90-8C7A-4120-AC10-A11DA1BB3A54}" destId="{7D341816-AB53-4460-859A-1BDCA441B4FF}" srcOrd="5" destOrd="0" presId="urn:microsoft.com/office/officeart/2008/layout/LinedList"/>
    <dgm:cxn modelId="{D0F54414-506B-4630-945B-DCE8211A1336}" type="presParOf" srcId="{7D341816-AB53-4460-859A-1BDCA441B4FF}" destId="{02A5E1EC-6F1A-4BFA-89BB-C00361884485}" srcOrd="0" destOrd="0" presId="urn:microsoft.com/office/officeart/2008/layout/LinedList"/>
    <dgm:cxn modelId="{3DBD71C3-BB6A-4171-808E-42A883C81A57}" type="presParOf" srcId="{7D341816-AB53-4460-859A-1BDCA441B4FF}" destId="{795BFE2D-E6EE-4812-BE2E-EB338E3FED5A}" srcOrd="1" destOrd="0" presId="urn:microsoft.com/office/officeart/2008/layout/LinedList"/>
    <dgm:cxn modelId="{161D968D-0492-4F78-8A7B-D243011EE2C7}" type="presParOf" srcId="{CB93BA90-8C7A-4120-AC10-A11DA1BB3A54}" destId="{9E111791-D835-486D-A722-8B7B7B091FB4}" srcOrd="6" destOrd="0" presId="urn:microsoft.com/office/officeart/2008/layout/LinedList"/>
    <dgm:cxn modelId="{64BA24A4-3DA5-4682-B6DA-46C43A42B986}" type="presParOf" srcId="{CB93BA90-8C7A-4120-AC10-A11DA1BB3A54}" destId="{24D9DD86-ED03-45E6-A97E-4B19C72D6AA6}" srcOrd="7" destOrd="0" presId="urn:microsoft.com/office/officeart/2008/layout/LinedList"/>
    <dgm:cxn modelId="{BD19BA41-9CB4-4C2D-802E-D6D4FA0DBBB6}" type="presParOf" srcId="{24D9DD86-ED03-45E6-A97E-4B19C72D6AA6}" destId="{1D40D22A-BE9A-4B4D-9E39-75D0FF97347E}" srcOrd="0" destOrd="0" presId="urn:microsoft.com/office/officeart/2008/layout/LinedList"/>
    <dgm:cxn modelId="{32DF4EA5-09FF-4137-A8AC-78A05F3B0F48}" type="presParOf" srcId="{24D9DD86-ED03-45E6-A97E-4B19C72D6AA6}" destId="{8FA7BFE7-7FC5-49C9-8EB5-8229D5CD562B}" srcOrd="1" destOrd="0" presId="urn:microsoft.com/office/officeart/2008/layout/LinedList"/>
    <dgm:cxn modelId="{4D78ECA3-5E83-43F7-A014-01474F0FEC28}" type="presParOf" srcId="{CB93BA90-8C7A-4120-AC10-A11DA1BB3A54}" destId="{9F1AC419-F584-4423-964E-C8EB4B010563}" srcOrd="8" destOrd="0" presId="urn:microsoft.com/office/officeart/2008/layout/LinedList"/>
    <dgm:cxn modelId="{DCA9CEE9-10E8-4809-A707-5CCD63442BAD}" type="presParOf" srcId="{CB93BA90-8C7A-4120-AC10-A11DA1BB3A54}" destId="{08C4C2AE-AF3A-432B-8472-B1469DF4736E}" srcOrd="9" destOrd="0" presId="urn:microsoft.com/office/officeart/2008/layout/LinedList"/>
    <dgm:cxn modelId="{DF7B357F-F5EC-4FE3-A432-DCB6417D260C}" type="presParOf" srcId="{08C4C2AE-AF3A-432B-8472-B1469DF4736E}" destId="{68904B14-0651-48A0-86A3-0EF526D68E74}" srcOrd="0" destOrd="0" presId="urn:microsoft.com/office/officeart/2008/layout/LinedList"/>
    <dgm:cxn modelId="{0FA6B377-86E6-4AED-82F6-E6135B6A30F4}" type="presParOf" srcId="{08C4C2AE-AF3A-432B-8472-B1469DF4736E}" destId="{0AD39B1B-47EB-4BFF-A3D9-7592D7AFF281}" srcOrd="1" destOrd="0" presId="urn:microsoft.com/office/officeart/2008/layout/LinedList"/>
    <dgm:cxn modelId="{82D480D3-DE93-4E17-AA92-F12D008C8F0F}" type="presParOf" srcId="{CB93BA90-8C7A-4120-AC10-A11DA1BB3A54}" destId="{9D10E191-91A3-470B-BB14-B3335D70ADFD}" srcOrd="10" destOrd="0" presId="urn:microsoft.com/office/officeart/2008/layout/LinedList"/>
    <dgm:cxn modelId="{3F664DCD-BDE7-4FD1-AE64-B4C64D011D87}" type="presParOf" srcId="{CB93BA90-8C7A-4120-AC10-A11DA1BB3A54}" destId="{DFEA2D11-F50B-4D14-9DC2-9B201D2DEAE1}" srcOrd="11" destOrd="0" presId="urn:microsoft.com/office/officeart/2008/layout/LinedList"/>
    <dgm:cxn modelId="{E0259F34-613E-4AD5-9163-A6BE60885269}" type="presParOf" srcId="{DFEA2D11-F50B-4D14-9DC2-9B201D2DEAE1}" destId="{DCF6CE84-4B0C-4071-8E7F-67B059D35B70}" srcOrd="0" destOrd="0" presId="urn:microsoft.com/office/officeart/2008/layout/LinedList"/>
    <dgm:cxn modelId="{2A244038-79C1-4D59-89DC-8E0E2840AEA1}" type="presParOf" srcId="{DFEA2D11-F50B-4D14-9DC2-9B201D2DEAE1}" destId="{C1067EA7-3FDD-4F69-ABC7-E0779CD1AAEF}" srcOrd="1" destOrd="0" presId="urn:microsoft.com/office/officeart/2008/layout/LinedList"/>
    <dgm:cxn modelId="{A860C6DD-D95B-4D94-B3EC-08E442B12C22}" type="presParOf" srcId="{CB93BA90-8C7A-4120-AC10-A11DA1BB3A54}" destId="{18F5C304-DAFE-4403-8855-33C9D0CEC653}" srcOrd="12" destOrd="0" presId="urn:microsoft.com/office/officeart/2008/layout/LinedList"/>
    <dgm:cxn modelId="{6D216314-2AC3-4F1B-8598-096EC539D7A9}" type="presParOf" srcId="{CB93BA90-8C7A-4120-AC10-A11DA1BB3A54}" destId="{A9574A84-E6BF-4AF3-9B96-6E3B38BED986}" srcOrd="13" destOrd="0" presId="urn:microsoft.com/office/officeart/2008/layout/LinedList"/>
    <dgm:cxn modelId="{0C6E271B-8903-42BA-BF98-84CE23F7BCB7}" type="presParOf" srcId="{A9574A84-E6BF-4AF3-9B96-6E3B38BED986}" destId="{53B8D78B-4820-41CB-BFF8-0563F7D7696B}" srcOrd="0" destOrd="0" presId="urn:microsoft.com/office/officeart/2008/layout/LinedList"/>
    <dgm:cxn modelId="{A337A1B2-53C3-4FF1-8BBC-782831154DE7}" type="presParOf" srcId="{A9574A84-E6BF-4AF3-9B96-6E3B38BED986}" destId="{0153669E-D3EC-4811-9731-8DE2801A9CAA}" srcOrd="1" destOrd="0" presId="urn:microsoft.com/office/officeart/2008/layout/LinedList"/>
    <dgm:cxn modelId="{EDD11D54-626B-419E-9A5A-2CE70DF9C7A0}" type="presParOf" srcId="{CB93BA90-8C7A-4120-AC10-A11DA1BB3A54}" destId="{32DB7559-ABA4-4259-8B66-A0AD04F8AF95}" srcOrd="14" destOrd="0" presId="urn:microsoft.com/office/officeart/2008/layout/LinedList"/>
    <dgm:cxn modelId="{3BF29266-70CB-46F1-A930-E1DFDCC7DA5A}" type="presParOf" srcId="{CB93BA90-8C7A-4120-AC10-A11DA1BB3A54}" destId="{194428CE-0D13-4F66-90D5-01F2555ED114}" srcOrd="15" destOrd="0" presId="urn:microsoft.com/office/officeart/2008/layout/LinedList"/>
    <dgm:cxn modelId="{D9A7106D-B080-43BC-BD11-51AE4FDEE331}" type="presParOf" srcId="{194428CE-0D13-4F66-90D5-01F2555ED114}" destId="{A5992A29-95DC-49A2-8ECF-C0056D8E1E71}" srcOrd="0" destOrd="0" presId="urn:microsoft.com/office/officeart/2008/layout/LinedList"/>
    <dgm:cxn modelId="{5BCC7C36-19FD-4D8E-A826-C19269B78CE0}" type="presParOf" srcId="{194428CE-0D13-4F66-90D5-01F2555ED114}" destId="{21E9B642-6728-4592-A52F-AE1019A7529C}" srcOrd="1" destOrd="0" presId="urn:microsoft.com/office/officeart/2008/layout/LinedList"/>
    <dgm:cxn modelId="{34015FC5-475D-426F-B3F5-9B28422B97F5}" type="presParOf" srcId="{CB93BA90-8C7A-4120-AC10-A11DA1BB3A54}" destId="{0A5C288C-4A4D-42DE-93B8-7284566A9D79}" srcOrd="16" destOrd="0" presId="urn:microsoft.com/office/officeart/2008/layout/LinedList"/>
    <dgm:cxn modelId="{21A1E9B7-64AB-4931-8F21-556C7D1D5921}" type="presParOf" srcId="{CB93BA90-8C7A-4120-AC10-A11DA1BB3A54}" destId="{644366FD-E2D5-4776-94DA-7F2C88353171}" srcOrd="17" destOrd="0" presId="urn:microsoft.com/office/officeart/2008/layout/LinedList"/>
    <dgm:cxn modelId="{45582E8F-A9F3-4F1D-9B35-FD63F39ED165}" type="presParOf" srcId="{644366FD-E2D5-4776-94DA-7F2C88353171}" destId="{F8BC4819-D9F6-4EC5-9DCB-DABA0D118AE4}" srcOrd="0" destOrd="0" presId="urn:microsoft.com/office/officeart/2008/layout/LinedList"/>
    <dgm:cxn modelId="{716F313C-ECB1-4C3D-BFDB-0B25FF0531E4}" type="presParOf" srcId="{644366FD-E2D5-4776-94DA-7F2C88353171}" destId="{1F775814-FE6A-4636-BD07-EDB826692DC4}" srcOrd="1" destOrd="0" presId="urn:microsoft.com/office/officeart/2008/layout/LinedList"/>
    <dgm:cxn modelId="{06C47B16-168F-43EE-9347-7E455201BC39}" type="presParOf" srcId="{CB93BA90-8C7A-4120-AC10-A11DA1BB3A54}" destId="{5C1C2F45-799F-4DAA-9112-A52F7F73CE42}" srcOrd="18" destOrd="0" presId="urn:microsoft.com/office/officeart/2008/layout/LinedList"/>
    <dgm:cxn modelId="{A2F5A499-B412-42F6-841B-3020B7380B00}" type="presParOf" srcId="{CB93BA90-8C7A-4120-AC10-A11DA1BB3A54}" destId="{54474024-4A68-4466-A091-63E16264C98D}" srcOrd="19" destOrd="0" presId="urn:microsoft.com/office/officeart/2008/layout/LinedList"/>
    <dgm:cxn modelId="{0AA1133E-EC59-4869-B601-C97D51680AC4}" type="presParOf" srcId="{54474024-4A68-4466-A091-63E16264C98D}" destId="{5948C1DF-8FD8-4334-AF18-D5769A4BB97C}" srcOrd="0" destOrd="0" presId="urn:microsoft.com/office/officeart/2008/layout/LinedList"/>
    <dgm:cxn modelId="{625D0BA3-159D-4E72-BA80-00817BD892C2}" type="presParOf" srcId="{54474024-4A68-4466-A091-63E16264C98D}" destId="{FF3E1509-3B01-447B-9EC4-B59C8C6C5F5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FA6F095-DA75-4CCE-A484-DB582543B796}" type="doc">
      <dgm:prSet loTypeId="urn:microsoft.com/office/officeart/2009/3/layout/StepUpProcess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ES"/>
        </a:p>
      </dgm:t>
    </dgm:pt>
    <dgm:pt modelId="{1DE28080-B183-437C-A108-2CC1B37DCD84}">
      <dgm:prSet phldrT="[Texto]" custT="1"/>
      <dgm:spPr/>
      <dgm:t>
        <a:bodyPr/>
        <a:lstStyle/>
        <a:p>
          <a:pPr algn="ctr"/>
          <a:r>
            <a:rPr lang="es-ES" sz="1400" b="1" dirty="0"/>
            <a:t>Publicación en DOF</a:t>
          </a:r>
        </a:p>
      </dgm:t>
    </dgm:pt>
    <dgm:pt modelId="{44995B13-AA2A-440C-ABA0-9D5831E718AB}" type="parTrans" cxnId="{A829906D-1519-4B6C-BEBA-908EC37C545C}">
      <dgm:prSet/>
      <dgm:spPr/>
      <dgm:t>
        <a:bodyPr/>
        <a:lstStyle/>
        <a:p>
          <a:endParaRPr lang="es-ES"/>
        </a:p>
      </dgm:t>
    </dgm:pt>
    <dgm:pt modelId="{F5403F28-18C5-4F14-8BE7-6A4A49F9C2DD}" type="sibTrans" cxnId="{A829906D-1519-4B6C-BEBA-908EC37C545C}">
      <dgm:prSet/>
      <dgm:spPr/>
      <dgm:t>
        <a:bodyPr/>
        <a:lstStyle/>
        <a:p>
          <a:endParaRPr lang="es-ES"/>
        </a:p>
      </dgm:t>
    </dgm:pt>
    <dgm:pt modelId="{206333E2-3C25-4644-89CD-02DF16199876}">
      <dgm:prSet phldrT="[Texto]" custT="1"/>
      <dgm:spPr/>
      <dgm:t>
        <a:bodyPr/>
        <a:lstStyle/>
        <a:p>
          <a:pPr algn="ctr"/>
          <a:r>
            <a:rPr lang="es-ES" sz="1400" b="1" dirty="0"/>
            <a:t>Entrada en vigor</a:t>
          </a:r>
        </a:p>
      </dgm:t>
    </dgm:pt>
    <dgm:pt modelId="{79A069D8-3FF9-4690-B1BB-5D2F56B119AD}" type="parTrans" cxnId="{23A63033-40CB-4662-A32C-AE19212AAC6C}">
      <dgm:prSet/>
      <dgm:spPr/>
      <dgm:t>
        <a:bodyPr/>
        <a:lstStyle/>
        <a:p>
          <a:endParaRPr lang="es-ES"/>
        </a:p>
      </dgm:t>
    </dgm:pt>
    <dgm:pt modelId="{59F3E8E7-810D-4F53-B8C5-877F68F6B5B8}" type="sibTrans" cxnId="{23A63033-40CB-4662-A32C-AE19212AAC6C}">
      <dgm:prSet/>
      <dgm:spPr/>
      <dgm:t>
        <a:bodyPr/>
        <a:lstStyle/>
        <a:p>
          <a:endParaRPr lang="es-ES"/>
        </a:p>
      </dgm:t>
    </dgm:pt>
    <dgm:pt modelId="{C09EE2D4-4A61-4C44-A70F-C3DF2AD05DA2}">
      <dgm:prSet phldrT="[Texto]" custT="1"/>
      <dgm:spPr/>
      <dgm:t>
        <a:bodyPr/>
        <a:lstStyle/>
        <a:p>
          <a:pPr algn="ctr"/>
          <a:r>
            <a:rPr lang="es-ES" sz="1200" b="1" dirty="0"/>
            <a:t>Implementar SIA</a:t>
          </a:r>
        </a:p>
      </dgm:t>
    </dgm:pt>
    <dgm:pt modelId="{AB025F0B-F547-4F05-9391-01B4052BF3F4}" type="parTrans" cxnId="{24D41CA8-5CF1-4A31-977F-C71DE68FEE04}">
      <dgm:prSet/>
      <dgm:spPr/>
      <dgm:t>
        <a:bodyPr/>
        <a:lstStyle/>
        <a:p>
          <a:endParaRPr lang="es-ES"/>
        </a:p>
      </dgm:t>
    </dgm:pt>
    <dgm:pt modelId="{8A552343-89C5-4101-BB5D-6D0C0F6497CD}" type="sibTrans" cxnId="{24D41CA8-5CF1-4A31-977F-C71DE68FEE04}">
      <dgm:prSet/>
      <dgm:spPr/>
      <dgm:t>
        <a:bodyPr/>
        <a:lstStyle/>
        <a:p>
          <a:endParaRPr lang="es-ES"/>
        </a:p>
      </dgm:t>
    </dgm:pt>
    <dgm:pt modelId="{14DD7A39-71B9-4BAB-A689-356A6A747650}">
      <dgm:prSet phldrT="[Texto]" custT="1"/>
      <dgm:spPr/>
      <dgm:t>
        <a:bodyPr/>
        <a:lstStyle/>
        <a:p>
          <a:pPr algn="ctr"/>
          <a:r>
            <a:rPr lang="es-ES" sz="1200" b="1" dirty="0"/>
            <a:t>Armonización de leyes locales</a:t>
          </a:r>
        </a:p>
        <a:p>
          <a:pPr algn="ctr"/>
          <a:r>
            <a:rPr lang="es-ES" sz="1200" b="1" dirty="0"/>
            <a:t>Congresos estatales</a:t>
          </a:r>
        </a:p>
      </dgm:t>
    </dgm:pt>
    <dgm:pt modelId="{C48F997A-6A84-4995-82B5-21B2B240ADE3}" type="parTrans" cxnId="{7A1451DB-B88D-46D6-AB52-C852674A0974}">
      <dgm:prSet/>
      <dgm:spPr/>
      <dgm:t>
        <a:bodyPr/>
        <a:lstStyle/>
        <a:p>
          <a:endParaRPr lang="es-ES"/>
        </a:p>
      </dgm:t>
    </dgm:pt>
    <dgm:pt modelId="{E1BA3D6E-8260-4749-904E-CDCC24A15834}" type="sibTrans" cxnId="{7A1451DB-B88D-46D6-AB52-C852674A0974}">
      <dgm:prSet/>
      <dgm:spPr/>
      <dgm:t>
        <a:bodyPr/>
        <a:lstStyle/>
        <a:p>
          <a:endParaRPr lang="es-ES"/>
        </a:p>
      </dgm:t>
    </dgm:pt>
    <dgm:pt modelId="{7DE4CE48-354B-4D6F-AAE6-A343EC22D29E}">
      <dgm:prSet custT="1"/>
      <dgm:spPr/>
      <dgm:t>
        <a:bodyPr/>
        <a:lstStyle/>
        <a:p>
          <a:pPr algn="ctr"/>
          <a:r>
            <a:rPr lang="es-MX" sz="1200" b="1" dirty="0"/>
            <a:t>Establecer programas de capacitación en materia de gestión documental y administración de archivos</a:t>
          </a:r>
        </a:p>
      </dgm:t>
    </dgm:pt>
    <dgm:pt modelId="{09B2AE08-E1FA-4BF1-B5A0-6D09A0C462E8}" type="parTrans" cxnId="{B8A20811-7F99-43C3-BE98-456369585543}">
      <dgm:prSet/>
      <dgm:spPr/>
      <dgm:t>
        <a:bodyPr/>
        <a:lstStyle/>
        <a:p>
          <a:endParaRPr lang="es-ES"/>
        </a:p>
      </dgm:t>
    </dgm:pt>
    <dgm:pt modelId="{515CA3A4-72DA-4FE7-AA25-AB12E5E11369}" type="sibTrans" cxnId="{B8A20811-7F99-43C3-BE98-456369585543}">
      <dgm:prSet/>
      <dgm:spPr/>
      <dgm:t>
        <a:bodyPr/>
        <a:lstStyle/>
        <a:p>
          <a:endParaRPr lang="es-ES"/>
        </a:p>
      </dgm:t>
    </dgm:pt>
    <dgm:pt modelId="{BC67843D-74F1-4F26-8AB7-51275CBBA8C8}" type="pres">
      <dgm:prSet presAssocID="{5FA6F095-DA75-4CCE-A484-DB582543B796}" presName="rootnode" presStyleCnt="0">
        <dgm:presLayoutVars>
          <dgm:chMax/>
          <dgm:chPref/>
          <dgm:dir/>
          <dgm:animLvl val="lvl"/>
        </dgm:presLayoutVars>
      </dgm:prSet>
      <dgm:spPr/>
    </dgm:pt>
    <dgm:pt modelId="{8CB5B731-26A1-4159-BFD3-F91C28EC6A8C}" type="pres">
      <dgm:prSet presAssocID="{1DE28080-B183-437C-A108-2CC1B37DCD84}" presName="composite" presStyleCnt="0"/>
      <dgm:spPr/>
    </dgm:pt>
    <dgm:pt modelId="{6A7D6607-673E-48AC-B0D2-E675A8B886D9}" type="pres">
      <dgm:prSet presAssocID="{1DE28080-B183-437C-A108-2CC1B37DCD84}" presName="LShape" presStyleLbl="alignNode1" presStyleIdx="0" presStyleCnt="9"/>
      <dgm:spPr/>
    </dgm:pt>
    <dgm:pt modelId="{7AAE119B-AB71-433A-9176-7164F8BC10A8}" type="pres">
      <dgm:prSet presAssocID="{1DE28080-B183-437C-A108-2CC1B37DCD84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9D5E14D6-E557-49CE-B3C3-79546EA70074}" type="pres">
      <dgm:prSet presAssocID="{1DE28080-B183-437C-A108-2CC1B37DCD84}" presName="Triangle" presStyleLbl="alignNode1" presStyleIdx="1" presStyleCnt="9"/>
      <dgm:spPr/>
    </dgm:pt>
    <dgm:pt modelId="{94B8D56F-FBFB-4D85-AC1E-5AD9127598C0}" type="pres">
      <dgm:prSet presAssocID="{F5403F28-18C5-4F14-8BE7-6A4A49F9C2DD}" presName="sibTrans" presStyleCnt="0"/>
      <dgm:spPr/>
    </dgm:pt>
    <dgm:pt modelId="{58DC58B0-8B72-4BA3-82EA-1FC375B86C4A}" type="pres">
      <dgm:prSet presAssocID="{F5403F28-18C5-4F14-8BE7-6A4A49F9C2DD}" presName="space" presStyleCnt="0"/>
      <dgm:spPr/>
    </dgm:pt>
    <dgm:pt modelId="{EAB283B3-46C9-42C3-8CE4-0B1D0DD86EC1}" type="pres">
      <dgm:prSet presAssocID="{206333E2-3C25-4644-89CD-02DF16199876}" presName="composite" presStyleCnt="0"/>
      <dgm:spPr/>
    </dgm:pt>
    <dgm:pt modelId="{B4D4F258-29AD-490B-BD0E-F5DE717F55D4}" type="pres">
      <dgm:prSet presAssocID="{206333E2-3C25-4644-89CD-02DF16199876}" presName="LShape" presStyleLbl="alignNode1" presStyleIdx="2" presStyleCnt="9"/>
      <dgm:spPr/>
    </dgm:pt>
    <dgm:pt modelId="{4ED133EC-5582-4B68-A03A-F5CD2FB9EAE7}" type="pres">
      <dgm:prSet presAssocID="{206333E2-3C25-4644-89CD-02DF16199876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F67A7BC8-27B0-4A5E-9807-31B7142AFE5E}" type="pres">
      <dgm:prSet presAssocID="{206333E2-3C25-4644-89CD-02DF16199876}" presName="Triangle" presStyleLbl="alignNode1" presStyleIdx="3" presStyleCnt="9"/>
      <dgm:spPr/>
    </dgm:pt>
    <dgm:pt modelId="{3953088E-0CF8-4B27-8698-74F3954E635C}" type="pres">
      <dgm:prSet presAssocID="{59F3E8E7-810D-4F53-B8C5-877F68F6B5B8}" presName="sibTrans" presStyleCnt="0"/>
      <dgm:spPr/>
    </dgm:pt>
    <dgm:pt modelId="{FB670A65-E4C0-4F0A-BC9B-2B97B6F2C5AE}" type="pres">
      <dgm:prSet presAssocID="{59F3E8E7-810D-4F53-B8C5-877F68F6B5B8}" presName="space" presStyleCnt="0"/>
      <dgm:spPr/>
    </dgm:pt>
    <dgm:pt modelId="{2AF4FFB6-ECD8-4C7C-B23B-54A3B6E29571}" type="pres">
      <dgm:prSet presAssocID="{C09EE2D4-4A61-4C44-A70F-C3DF2AD05DA2}" presName="composite" presStyleCnt="0"/>
      <dgm:spPr/>
    </dgm:pt>
    <dgm:pt modelId="{58B34FC1-573A-4A78-BC76-585E58302E97}" type="pres">
      <dgm:prSet presAssocID="{C09EE2D4-4A61-4C44-A70F-C3DF2AD05DA2}" presName="LShape" presStyleLbl="alignNode1" presStyleIdx="4" presStyleCnt="9"/>
      <dgm:spPr/>
    </dgm:pt>
    <dgm:pt modelId="{CBBB25B4-A8EA-42E0-9F23-B5F111111EA5}" type="pres">
      <dgm:prSet presAssocID="{C09EE2D4-4A61-4C44-A70F-C3DF2AD05DA2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71179548-B17B-4B83-9C8D-E0031F84AA01}" type="pres">
      <dgm:prSet presAssocID="{C09EE2D4-4A61-4C44-A70F-C3DF2AD05DA2}" presName="Triangle" presStyleLbl="alignNode1" presStyleIdx="5" presStyleCnt="9"/>
      <dgm:spPr/>
    </dgm:pt>
    <dgm:pt modelId="{4C6075CD-F9B6-4ACD-8B14-159E535A8585}" type="pres">
      <dgm:prSet presAssocID="{8A552343-89C5-4101-BB5D-6D0C0F6497CD}" presName="sibTrans" presStyleCnt="0"/>
      <dgm:spPr/>
    </dgm:pt>
    <dgm:pt modelId="{BA3FFB51-6C61-4A3A-B7FA-C8F8B899F906}" type="pres">
      <dgm:prSet presAssocID="{8A552343-89C5-4101-BB5D-6D0C0F6497CD}" presName="space" presStyleCnt="0"/>
      <dgm:spPr/>
    </dgm:pt>
    <dgm:pt modelId="{3E3D9C60-D412-4B0E-BC3C-96CF16C583A1}" type="pres">
      <dgm:prSet presAssocID="{14DD7A39-71B9-4BAB-A689-356A6A747650}" presName="composite" presStyleCnt="0"/>
      <dgm:spPr/>
    </dgm:pt>
    <dgm:pt modelId="{9FD39D27-8684-4E6F-87A1-CDB364FED0C8}" type="pres">
      <dgm:prSet presAssocID="{14DD7A39-71B9-4BAB-A689-356A6A747650}" presName="LShape" presStyleLbl="alignNode1" presStyleIdx="6" presStyleCnt="9"/>
      <dgm:spPr/>
    </dgm:pt>
    <dgm:pt modelId="{12622D10-7D80-4E7E-A5C5-3F38E2D35583}" type="pres">
      <dgm:prSet presAssocID="{14DD7A39-71B9-4BAB-A689-356A6A747650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63CA8500-2D27-4269-AAF9-22344F2792A5}" type="pres">
      <dgm:prSet presAssocID="{14DD7A39-71B9-4BAB-A689-356A6A747650}" presName="Triangle" presStyleLbl="alignNode1" presStyleIdx="7" presStyleCnt="9"/>
      <dgm:spPr/>
    </dgm:pt>
    <dgm:pt modelId="{FD03C1DD-F005-49EF-9160-56F6E901E8B8}" type="pres">
      <dgm:prSet presAssocID="{E1BA3D6E-8260-4749-904E-CDCC24A15834}" presName="sibTrans" presStyleCnt="0"/>
      <dgm:spPr/>
    </dgm:pt>
    <dgm:pt modelId="{8CC40E56-E566-45F8-B282-CBFE87D666BE}" type="pres">
      <dgm:prSet presAssocID="{E1BA3D6E-8260-4749-904E-CDCC24A15834}" presName="space" presStyleCnt="0"/>
      <dgm:spPr/>
    </dgm:pt>
    <dgm:pt modelId="{7BB326B3-6BFF-4A9E-B89C-2A314275F166}" type="pres">
      <dgm:prSet presAssocID="{7DE4CE48-354B-4D6F-AAE6-A343EC22D29E}" presName="composite" presStyleCnt="0"/>
      <dgm:spPr/>
    </dgm:pt>
    <dgm:pt modelId="{59FCD7D4-EFFB-40FF-942B-15F81F2990F6}" type="pres">
      <dgm:prSet presAssocID="{7DE4CE48-354B-4D6F-AAE6-A343EC22D29E}" presName="LShape" presStyleLbl="alignNode1" presStyleIdx="8" presStyleCnt="9"/>
      <dgm:spPr/>
    </dgm:pt>
    <dgm:pt modelId="{4344DF59-523A-4C36-985B-51C67362F1CF}" type="pres">
      <dgm:prSet presAssocID="{7DE4CE48-354B-4D6F-AAE6-A343EC22D29E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B8A20811-7F99-43C3-BE98-456369585543}" srcId="{5FA6F095-DA75-4CCE-A484-DB582543B796}" destId="{7DE4CE48-354B-4D6F-AAE6-A343EC22D29E}" srcOrd="4" destOrd="0" parTransId="{09B2AE08-E1FA-4BF1-B5A0-6D09A0C462E8}" sibTransId="{515CA3A4-72DA-4FE7-AA25-AB12E5E11369}"/>
    <dgm:cxn modelId="{AA3AAF21-CC2D-4F88-850F-7156F1DB7E65}" type="presOf" srcId="{14DD7A39-71B9-4BAB-A689-356A6A747650}" destId="{12622D10-7D80-4E7E-A5C5-3F38E2D35583}" srcOrd="0" destOrd="0" presId="urn:microsoft.com/office/officeart/2009/3/layout/StepUpProcess"/>
    <dgm:cxn modelId="{23A63033-40CB-4662-A32C-AE19212AAC6C}" srcId="{5FA6F095-DA75-4CCE-A484-DB582543B796}" destId="{206333E2-3C25-4644-89CD-02DF16199876}" srcOrd="1" destOrd="0" parTransId="{79A069D8-3FF9-4690-B1BB-5D2F56B119AD}" sibTransId="{59F3E8E7-810D-4F53-B8C5-877F68F6B5B8}"/>
    <dgm:cxn modelId="{A829906D-1519-4B6C-BEBA-908EC37C545C}" srcId="{5FA6F095-DA75-4CCE-A484-DB582543B796}" destId="{1DE28080-B183-437C-A108-2CC1B37DCD84}" srcOrd="0" destOrd="0" parTransId="{44995B13-AA2A-440C-ABA0-9D5831E718AB}" sibTransId="{F5403F28-18C5-4F14-8BE7-6A4A49F9C2DD}"/>
    <dgm:cxn modelId="{F3E38C76-2EDC-4079-91C9-1FC9CBF003DA}" type="presOf" srcId="{C09EE2D4-4A61-4C44-A70F-C3DF2AD05DA2}" destId="{CBBB25B4-A8EA-42E0-9F23-B5F111111EA5}" srcOrd="0" destOrd="0" presId="urn:microsoft.com/office/officeart/2009/3/layout/StepUpProcess"/>
    <dgm:cxn modelId="{FC9A7582-E5F1-41C6-8926-9BD4066A7BE2}" type="presOf" srcId="{1DE28080-B183-437C-A108-2CC1B37DCD84}" destId="{7AAE119B-AB71-433A-9176-7164F8BC10A8}" srcOrd="0" destOrd="0" presId="urn:microsoft.com/office/officeart/2009/3/layout/StepUpProcess"/>
    <dgm:cxn modelId="{4FEFBE9D-9C21-4B61-8F2C-175982D37A40}" type="presOf" srcId="{206333E2-3C25-4644-89CD-02DF16199876}" destId="{4ED133EC-5582-4B68-A03A-F5CD2FB9EAE7}" srcOrd="0" destOrd="0" presId="urn:microsoft.com/office/officeart/2009/3/layout/StepUpProcess"/>
    <dgm:cxn modelId="{24D41CA8-5CF1-4A31-977F-C71DE68FEE04}" srcId="{5FA6F095-DA75-4CCE-A484-DB582543B796}" destId="{C09EE2D4-4A61-4C44-A70F-C3DF2AD05DA2}" srcOrd="2" destOrd="0" parTransId="{AB025F0B-F547-4F05-9391-01B4052BF3F4}" sibTransId="{8A552343-89C5-4101-BB5D-6D0C0F6497CD}"/>
    <dgm:cxn modelId="{F8330FBF-F332-4CC4-B627-8D38B4741294}" type="presOf" srcId="{7DE4CE48-354B-4D6F-AAE6-A343EC22D29E}" destId="{4344DF59-523A-4C36-985B-51C67362F1CF}" srcOrd="0" destOrd="0" presId="urn:microsoft.com/office/officeart/2009/3/layout/StepUpProcess"/>
    <dgm:cxn modelId="{62F928CD-0C5E-4586-9C93-072967DDB598}" type="presOf" srcId="{5FA6F095-DA75-4CCE-A484-DB582543B796}" destId="{BC67843D-74F1-4F26-8AB7-51275CBBA8C8}" srcOrd="0" destOrd="0" presId="urn:microsoft.com/office/officeart/2009/3/layout/StepUpProcess"/>
    <dgm:cxn modelId="{7A1451DB-B88D-46D6-AB52-C852674A0974}" srcId="{5FA6F095-DA75-4CCE-A484-DB582543B796}" destId="{14DD7A39-71B9-4BAB-A689-356A6A747650}" srcOrd="3" destOrd="0" parTransId="{C48F997A-6A84-4995-82B5-21B2B240ADE3}" sibTransId="{E1BA3D6E-8260-4749-904E-CDCC24A15834}"/>
    <dgm:cxn modelId="{7DC67950-88CA-41E0-BEAB-58DB7C2B135A}" type="presParOf" srcId="{BC67843D-74F1-4F26-8AB7-51275CBBA8C8}" destId="{8CB5B731-26A1-4159-BFD3-F91C28EC6A8C}" srcOrd="0" destOrd="0" presId="urn:microsoft.com/office/officeart/2009/3/layout/StepUpProcess"/>
    <dgm:cxn modelId="{589B3E1B-F3BE-4F45-AD8E-728BC846F556}" type="presParOf" srcId="{8CB5B731-26A1-4159-BFD3-F91C28EC6A8C}" destId="{6A7D6607-673E-48AC-B0D2-E675A8B886D9}" srcOrd="0" destOrd="0" presId="urn:microsoft.com/office/officeart/2009/3/layout/StepUpProcess"/>
    <dgm:cxn modelId="{D63F76A7-FA36-45A6-A08B-09354AB614A0}" type="presParOf" srcId="{8CB5B731-26A1-4159-BFD3-F91C28EC6A8C}" destId="{7AAE119B-AB71-433A-9176-7164F8BC10A8}" srcOrd="1" destOrd="0" presId="urn:microsoft.com/office/officeart/2009/3/layout/StepUpProcess"/>
    <dgm:cxn modelId="{E1053770-B5FD-4826-911C-B93D452D269A}" type="presParOf" srcId="{8CB5B731-26A1-4159-BFD3-F91C28EC6A8C}" destId="{9D5E14D6-E557-49CE-B3C3-79546EA70074}" srcOrd="2" destOrd="0" presId="urn:microsoft.com/office/officeart/2009/3/layout/StepUpProcess"/>
    <dgm:cxn modelId="{E1DDDF20-37BC-4022-8E39-87916CD04361}" type="presParOf" srcId="{BC67843D-74F1-4F26-8AB7-51275CBBA8C8}" destId="{94B8D56F-FBFB-4D85-AC1E-5AD9127598C0}" srcOrd="1" destOrd="0" presId="urn:microsoft.com/office/officeart/2009/3/layout/StepUpProcess"/>
    <dgm:cxn modelId="{B2583600-6406-4FCB-83AE-E268BF54893E}" type="presParOf" srcId="{94B8D56F-FBFB-4D85-AC1E-5AD9127598C0}" destId="{58DC58B0-8B72-4BA3-82EA-1FC375B86C4A}" srcOrd="0" destOrd="0" presId="urn:microsoft.com/office/officeart/2009/3/layout/StepUpProcess"/>
    <dgm:cxn modelId="{C58BAC1B-853E-4167-9C69-C0837A70EFE5}" type="presParOf" srcId="{BC67843D-74F1-4F26-8AB7-51275CBBA8C8}" destId="{EAB283B3-46C9-42C3-8CE4-0B1D0DD86EC1}" srcOrd="2" destOrd="0" presId="urn:microsoft.com/office/officeart/2009/3/layout/StepUpProcess"/>
    <dgm:cxn modelId="{E3E71EF3-EB00-4C60-BB12-0EB164B41BDE}" type="presParOf" srcId="{EAB283B3-46C9-42C3-8CE4-0B1D0DD86EC1}" destId="{B4D4F258-29AD-490B-BD0E-F5DE717F55D4}" srcOrd="0" destOrd="0" presId="urn:microsoft.com/office/officeart/2009/3/layout/StepUpProcess"/>
    <dgm:cxn modelId="{CBA1FDA7-453A-4591-AB48-CB30B2A3A95A}" type="presParOf" srcId="{EAB283B3-46C9-42C3-8CE4-0B1D0DD86EC1}" destId="{4ED133EC-5582-4B68-A03A-F5CD2FB9EAE7}" srcOrd="1" destOrd="0" presId="urn:microsoft.com/office/officeart/2009/3/layout/StepUpProcess"/>
    <dgm:cxn modelId="{75CD58E3-B093-4BEC-87A5-838A3213AF5A}" type="presParOf" srcId="{EAB283B3-46C9-42C3-8CE4-0B1D0DD86EC1}" destId="{F67A7BC8-27B0-4A5E-9807-31B7142AFE5E}" srcOrd="2" destOrd="0" presId="urn:microsoft.com/office/officeart/2009/3/layout/StepUpProcess"/>
    <dgm:cxn modelId="{EA8A35E4-C6A8-4E22-8FD0-E3EBA9313137}" type="presParOf" srcId="{BC67843D-74F1-4F26-8AB7-51275CBBA8C8}" destId="{3953088E-0CF8-4B27-8698-74F3954E635C}" srcOrd="3" destOrd="0" presId="urn:microsoft.com/office/officeart/2009/3/layout/StepUpProcess"/>
    <dgm:cxn modelId="{7F91EC58-E1CE-4563-89E1-8040D23FC9AC}" type="presParOf" srcId="{3953088E-0CF8-4B27-8698-74F3954E635C}" destId="{FB670A65-E4C0-4F0A-BC9B-2B97B6F2C5AE}" srcOrd="0" destOrd="0" presId="urn:microsoft.com/office/officeart/2009/3/layout/StepUpProcess"/>
    <dgm:cxn modelId="{CC071E54-279F-4499-86C4-DB76C2D2CD32}" type="presParOf" srcId="{BC67843D-74F1-4F26-8AB7-51275CBBA8C8}" destId="{2AF4FFB6-ECD8-4C7C-B23B-54A3B6E29571}" srcOrd="4" destOrd="0" presId="urn:microsoft.com/office/officeart/2009/3/layout/StepUpProcess"/>
    <dgm:cxn modelId="{9BAE3D6C-F045-4FE4-96C7-AAC9634DC01A}" type="presParOf" srcId="{2AF4FFB6-ECD8-4C7C-B23B-54A3B6E29571}" destId="{58B34FC1-573A-4A78-BC76-585E58302E97}" srcOrd="0" destOrd="0" presId="urn:microsoft.com/office/officeart/2009/3/layout/StepUpProcess"/>
    <dgm:cxn modelId="{80BF9833-D50E-45D6-B552-10041C7D278B}" type="presParOf" srcId="{2AF4FFB6-ECD8-4C7C-B23B-54A3B6E29571}" destId="{CBBB25B4-A8EA-42E0-9F23-B5F111111EA5}" srcOrd="1" destOrd="0" presId="urn:microsoft.com/office/officeart/2009/3/layout/StepUpProcess"/>
    <dgm:cxn modelId="{77AB38CE-1163-4CF5-9A46-9720F6F2CE59}" type="presParOf" srcId="{2AF4FFB6-ECD8-4C7C-B23B-54A3B6E29571}" destId="{71179548-B17B-4B83-9C8D-E0031F84AA01}" srcOrd="2" destOrd="0" presId="urn:microsoft.com/office/officeart/2009/3/layout/StepUpProcess"/>
    <dgm:cxn modelId="{3A0A0995-B724-4A00-82E7-35F0A6F14819}" type="presParOf" srcId="{BC67843D-74F1-4F26-8AB7-51275CBBA8C8}" destId="{4C6075CD-F9B6-4ACD-8B14-159E535A8585}" srcOrd="5" destOrd="0" presId="urn:microsoft.com/office/officeart/2009/3/layout/StepUpProcess"/>
    <dgm:cxn modelId="{3BB63CCA-77CE-449A-91F1-7C09D57C77D6}" type="presParOf" srcId="{4C6075CD-F9B6-4ACD-8B14-159E535A8585}" destId="{BA3FFB51-6C61-4A3A-B7FA-C8F8B899F906}" srcOrd="0" destOrd="0" presId="urn:microsoft.com/office/officeart/2009/3/layout/StepUpProcess"/>
    <dgm:cxn modelId="{AAB546DC-2A8D-40DD-9E19-2B8027974C6D}" type="presParOf" srcId="{BC67843D-74F1-4F26-8AB7-51275CBBA8C8}" destId="{3E3D9C60-D412-4B0E-BC3C-96CF16C583A1}" srcOrd="6" destOrd="0" presId="urn:microsoft.com/office/officeart/2009/3/layout/StepUpProcess"/>
    <dgm:cxn modelId="{A94D29E7-2B5E-4297-A773-7019F169E39C}" type="presParOf" srcId="{3E3D9C60-D412-4B0E-BC3C-96CF16C583A1}" destId="{9FD39D27-8684-4E6F-87A1-CDB364FED0C8}" srcOrd="0" destOrd="0" presId="urn:microsoft.com/office/officeart/2009/3/layout/StepUpProcess"/>
    <dgm:cxn modelId="{93C61940-93A3-40DA-B22C-D99235FC0CA0}" type="presParOf" srcId="{3E3D9C60-D412-4B0E-BC3C-96CF16C583A1}" destId="{12622D10-7D80-4E7E-A5C5-3F38E2D35583}" srcOrd="1" destOrd="0" presId="urn:microsoft.com/office/officeart/2009/3/layout/StepUpProcess"/>
    <dgm:cxn modelId="{947AB0DA-ACF7-467D-A0AD-A2A64C31CF9D}" type="presParOf" srcId="{3E3D9C60-D412-4B0E-BC3C-96CF16C583A1}" destId="{63CA8500-2D27-4269-AAF9-22344F2792A5}" srcOrd="2" destOrd="0" presId="urn:microsoft.com/office/officeart/2009/3/layout/StepUpProcess"/>
    <dgm:cxn modelId="{2B76FE1D-31EA-483B-B621-1F6EA7893960}" type="presParOf" srcId="{BC67843D-74F1-4F26-8AB7-51275CBBA8C8}" destId="{FD03C1DD-F005-49EF-9160-56F6E901E8B8}" srcOrd="7" destOrd="0" presId="urn:microsoft.com/office/officeart/2009/3/layout/StepUpProcess"/>
    <dgm:cxn modelId="{9A0A1808-E5B1-47C8-A708-2B07E0FE791C}" type="presParOf" srcId="{FD03C1DD-F005-49EF-9160-56F6E901E8B8}" destId="{8CC40E56-E566-45F8-B282-CBFE87D666BE}" srcOrd="0" destOrd="0" presId="urn:microsoft.com/office/officeart/2009/3/layout/StepUpProcess"/>
    <dgm:cxn modelId="{EC802680-6852-46EE-91A8-0890B5E69D5D}" type="presParOf" srcId="{BC67843D-74F1-4F26-8AB7-51275CBBA8C8}" destId="{7BB326B3-6BFF-4A9E-B89C-2A314275F166}" srcOrd="8" destOrd="0" presId="urn:microsoft.com/office/officeart/2009/3/layout/StepUpProcess"/>
    <dgm:cxn modelId="{8DAA65AA-4BC4-4299-85C4-CECA62EA2B43}" type="presParOf" srcId="{7BB326B3-6BFF-4A9E-B89C-2A314275F166}" destId="{59FCD7D4-EFFB-40FF-942B-15F81F2990F6}" srcOrd="0" destOrd="0" presId="urn:microsoft.com/office/officeart/2009/3/layout/StepUpProcess"/>
    <dgm:cxn modelId="{DB441B6A-B5B9-40D8-85A8-5E41A9C3C287}" type="presParOf" srcId="{7BB326B3-6BFF-4A9E-B89C-2A314275F166}" destId="{4344DF59-523A-4C36-985B-51C67362F1C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4FE5E-4079-430B-9D5B-BB3A24B5F7C4}">
      <dsp:nvSpPr>
        <dsp:cNvPr id="0" name=""/>
        <dsp:cNvSpPr/>
      </dsp:nvSpPr>
      <dsp:spPr>
        <a:xfrm rot="16200000">
          <a:off x="830316" y="-852260"/>
          <a:ext cx="1994407" cy="3655040"/>
        </a:xfrm>
        <a:prstGeom prst="round1Rect">
          <a:avLst/>
        </a:prstGeom>
        <a:solidFill>
          <a:srgbClr val="45A5ED">
            <a:lumMod val="40000"/>
            <a:lumOff val="6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0" kern="1200" dirty="0">
              <a:solidFill>
                <a:sysClr val="windowText" lastClr="000000"/>
              </a:solidFill>
              <a:latin typeface="Trebuchet MS" panose="020B0603020202020204"/>
              <a:ea typeface="+mn-ea"/>
              <a:cs typeface="Arial" charset="0"/>
            </a:rPr>
            <a:t>Coadyuvar en la elaboración y difusión, entre los sujetos obligados, de los </a:t>
          </a:r>
          <a:r>
            <a:rPr lang="es-MX" sz="1700" b="1" kern="1200" dirty="0">
              <a:solidFill>
                <a:sysClr val="windowText" lastClr="000000"/>
              </a:solidFill>
              <a:latin typeface="Trebuchet MS" panose="020B0603020202020204"/>
              <a:ea typeface="+mn-ea"/>
              <a:cs typeface="Arial" charset="0"/>
            </a:rPr>
            <a:t>criterios para la sistematización y conservación de archivos</a:t>
          </a:r>
          <a:r>
            <a:rPr lang="es-MX" sz="1700" b="0" kern="1200" dirty="0">
              <a:solidFill>
                <a:sysClr val="windowText" lastClr="000000"/>
              </a:solidFill>
              <a:latin typeface="Trebuchet MS" panose="020B0603020202020204"/>
              <a:ea typeface="+mn-ea"/>
              <a:cs typeface="Arial" charset="0"/>
            </a:rPr>
            <a:t>.</a:t>
          </a:r>
          <a:endParaRPr lang="es-MX" sz="1700" b="0" kern="1200" dirty="0">
            <a:solidFill>
              <a:sysClr val="windowText" lastClr="000000"/>
            </a:solidFill>
            <a:effectLst/>
            <a:latin typeface="Century Gothic" pitchFamily="34" charset="0"/>
            <a:ea typeface="+mn-ea"/>
            <a:cs typeface="+mn-cs"/>
          </a:endParaRPr>
        </a:p>
      </dsp:txBody>
      <dsp:txXfrm rot="5400000">
        <a:off x="0" y="-21944"/>
        <a:ext cx="3655040" cy="1495805"/>
      </dsp:txXfrm>
    </dsp:sp>
    <dsp:sp modelId="{92F9671E-CC1E-4A11-A632-792D3E638DE3}">
      <dsp:nvSpPr>
        <dsp:cNvPr id="0" name=""/>
        <dsp:cNvSpPr/>
      </dsp:nvSpPr>
      <dsp:spPr>
        <a:xfrm>
          <a:off x="3655040" y="-17436"/>
          <a:ext cx="3655040" cy="1994407"/>
        </a:xfrm>
        <a:prstGeom prst="round1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0" kern="1200" dirty="0">
              <a:solidFill>
                <a:sysClr val="windowText" lastClr="000000"/>
              </a:solidFill>
              <a:latin typeface="Trebuchet MS" panose="020B0603020202020204"/>
              <a:ea typeface="+mn-ea"/>
              <a:cs typeface="Arial" charset="0"/>
            </a:rPr>
            <a:t>Establecer </a:t>
          </a:r>
          <a:r>
            <a:rPr lang="es-MX" sz="1700" b="1" kern="1200" dirty="0">
              <a:solidFill>
                <a:sysClr val="windowText" lastClr="000000"/>
              </a:solidFill>
              <a:latin typeface="Trebuchet MS" panose="020B0603020202020204"/>
              <a:ea typeface="+mn-ea"/>
              <a:cs typeface="Arial" charset="0"/>
            </a:rPr>
            <a:t>políticas para la digitalizació</a:t>
          </a:r>
          <a:r>
            <a:rPr lang="es-MX" sz="1700" b="0" kern="1200" dirty="0">
              <a:solidFill>
                <a:sysClr val="windowText" lastClr="000000"/>
              </a:solidFill>
              <a:latin typeface="Trebuchet MS" panose="020B0603020202020204"/>
              <a:ea typeface="+mn-ea"/>
              <a:cs typeface="Arial" charset="0"/>
            </a:rPr>
            <a:t>n de la información pública en posesión de los sujetos obligados y el uso de tecnologías  de la información.</a:t>
          </a:r>
          <a:endParaRPr lang="es-MX" sz="1700" b="0" kern="1200" dirty="0">
            <a:solidFill>
              <a:sysClr val="windowText" lastClr="000000"/>
            </a:solidFill>
            <a:effectLst/>
            <a:latin typeface="Century Gothic" pitchFamily="34" charset="0"/>
            <a:ea typeface="+mn-ea"/>
            <a:cs typeface="+mn-cs"/>
          </a:endParaRPr>
        </a:p>
      </dsp:txBody>
      <dsp:txXfrm>
        <a:off x="3655040" y="-17436"/>
        <a:ext cx="3655040" cy="1495805"/>
      </dsp:txXfrm>
    </dsp:sp>
    <dsp:sp modelId="{3D399E31-71E0-4050-B7DE-9DD0DED0A5A8}">
      <dsp:nvSpPr>
        <dsp:cNvPr id="0" name=""/>
        <dsp:cNvSpPr/>
      </dsp:nvSpPr>
      <dsp:spPr>
        <a:xfrm rot="10800000">
          <a:off x="0" y="1928576"/>
          <a:ext cx="3655040" cy="2082180"/>
        </a:xfrm>
        <a:prstGeom prst="round1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marL="0" lvl="0" indent="9525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altLang="es-MX" sz="1700" b="1" kern="1200" dirty="0">
              <a:solidFill>
                <a:sysClr val="windowText" lastClr="000000"/>
              </a:solidFill>
              <a:latin typeface="Trebuchet MS" panose="020B0603020202020204"/>
              <a:ea typeface="+mn-ea"/>
              <a:cs typeface="+mn-cs"/>
            </a:rPr>
            <a:t>Diseñar  políticas </a:t>
          </a:r>
          <a:r>
            <a:rPr lang="es-MX" altLang="es-MX" sz="1700" kern="1200" dirty="0">
              <a:solidFill>
                <a:sysClr val="windowText" lastClr="000000"/>
              </a:solidFill>
              <a:latin typeface="Trebuchet MS" panose="020B0603020202020204"/>
              <a:ea typeface="+mn-ea"/>
              <a:cs typeface="+mn-cs"/>
            </a:rPr>
            <a:t>para la </a:t>
          </a:r>
          <a:r>
            <a:rPr lang="es-MX" altLang="es-MX" sz="1700" b="1" kern="1200" dirty="0">
              <a:solidFill>
                <a:sysClr val="windowText" lastClr="000000"/>
              </a:solidFill>
              <a:latin typeface="Trebuchet MS" panose="020B0603020202020204"/>
              <a:ea typeface="+mn-ea"/>
              <a:cs typeface="+mn-cs"/>
            </a:rPr>
            <a:t>organización</a:t>
          </a:r>
          <a:r>
            <a:rPr lang="es-MX" altLang="es-MX" sz="1700" kern="1200" dirty="0">
              <a:solidFill>
                <a:sysClr val="windowText" lastClr="000000"/>
              </a:solidFill>
              <a:latin typeface="Trebuchet MS" panose="020B0603020202020204"/>
              <a:ea typeface="+mn-ea"/>
              <a:cs typeface="+mn-cs"/>
            </a:rPr>
            <a:t>, </a:t>
          </a:r>
          <a:r>
            <a:rPr lang="es-MX" altLang="es-MX" sz="1700" b="1" kern="1200" dirty="0">
              <a:solidFill>
                <a:sysClr val="windowText" lastClr="000000"/>
              </a:solidFill>
              <a:latin typeface="Trebuchet MS" panose="020B0603020202020204"/>
              <a:ea typeface="+mn-ea"/>
              <a:cs typeface="+mn-cs"/>
            </a:rPr>
            <a:t>clasificación</a:t>
          </a:r>
          <a:r>
            <a:rPr lang="es-MX" altLang="es-MX" sz="1700" kern="1200" dirty="0">
              <a:solidFill>
                <a:sysClr val="windowText" lastClr="000000"/>
              </a:solidFill>
              <a:latin typeface="Trebuchet MS" panose="020B0603020202020204"/>
              <a:ea typeface="+mn-ea"/>
              <a:cs typeface="+mn-cs"/>
            </a:rPr>
            <a:t>, </a:t>
          </a:r>
          <a:r>
            <a:rPr lang="es-MX" altLang="es-MX" sz="1700" b="1" kern="1200" dirty="0">
              <a:solidFill>
                <a:sysClr val="windowText" lastClr="000000"/>
              </a:solidFill>
              <a:latin typeface="Trebuchet MS" panose="020B0603020202020204"/>
              <a:ea typeface="+mn-ea"/>
              <a:cs typeface="+mn-cs"/>
            </a:rPr>
            <a:t>conservación </a:t>
          </a:r>
          <a:r>
            <a:rPr lang="es-MX" altLang="es-MX" sz="1700" kern="1200" dirty="0">
              <a:solidFill>
                <a:sysClr val="windowText" lastClr="000000"/>
              </a:solidFill>
              <a:latin typeface="Trebuchet MS" panose="020B0603020202020204"/>
              <a:ea typeface="+mn-ea"/>
              <a:cs typeface="+mn-cs"/>
            </a:rPr>
            <a:t>y accesibilidad de la </a:t>
          </a:r>
          <a:r>
            <a:rPr lang="es-MX" altLang="es-MX" sz="1700" b="1" kern="1200" dirty="0">
              <a:solidFill>
                <a:sysClr val="windowText" lastClr="000000"/>
              </a:solidFill>
              <a:latin typeface="Trebuchet MS" panose="020B0603020202020204"/>
              <a:ea typeface="+mn-ea"/>
              <a:cs typeface="+mn-cs"/>
            </a:rPr>
            <a:t>información pública</a:t>
          </a:r>
          <a:r>
            <a:rPr lang="es-MX" altLang="es-MX" sz="1700" kern="1200" dirty="0">
              <a:solidFill>
                <a:sysClr val="windowText" lastClr="000000"/>
              </a:solidFill>
              <a:latin typeface="Trebuchet MS" panose="020B0603020202020204"/>
              <a:ea typeface="+mn-ea"/>
              <a:cs typeface="+mn-cs"/>
            </a:rPr>
            <a:t>.</a:t>
          </a:r>
        </a:p>
        <a:p>
          <a:pPr marL="0" lvl="0" indent="9525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700" kern="1200" dirty="0">
            <a:solidFill>
              <a:sysClr val="windowText" lastClr="000000"/>
            </a:solidFill>
            <a:latin typeface="Trebuchet MS" panose="020B0603020202020204"/>
            <a:ea typeface="+mn-ea"/>
            <a:cs typeface="+mn-cs"/>
          </a:endParaRPr>
        </a:p>
      </dsp:txBody>
      <dsp:txXfrm rot="10800000">
        <a:off x="0" y="2449121"/>
        <a:ext cx="3655040" cy="1561635"/>
      </dsp:txXfrm>
    </dsp:sp>
    <dsp:sp modelId="{ED54E3FA-FFDD-48F1-B041-97AA6F268CAF}">
      <dsp:nvSpPr>
        <dsp:cNvPr id="0" name=""/>
        <dsp:cNvSpPr/>
      </dsp:nvSpPr>
      <dsp:spPr>
        <a:xfrm rot="5400000">
          <a:off x="4485357" y="1164090"/>
          <a:ext cx="1994407" cy="3655040"/>
        </a:xfrm>
        <a:prstGeom prst="round1Rect">
          <a:avLst/>
        </a:prstGeom>
        <a:solidFill>
          <a:srgbClr val="45A5ED">
            <a:lumMod val="40000"/>
            <a:lumOff val="6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marL="0" lvl="0" indent="898525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>
              <a:solidFill>
                <a:sysClr val="windowText" lastClr="000000"/>
              </a:solidFill>
              <a:latin typeface="Trebuchet MS" panose="020B0603020202020204"/>
              <a:ea typeface="+mn-ea"/>
              <a:cs typeface="+mn-cs"/>
            </a:rPr>
            <a:t>Contribuir a la implementación de la </a:t>
          </a:r>
          <a:r>
            <a:rPr lang="es-MX" sz="1700" b="1" kern="1200" dirty="0">
              <a:solidFill>
                <a:sysClr val="windowText" lastClr="000000"/>
              </a:solidFill>
              <a:latin typeface="Trebuchet MS" panose="020B0603020202020204"/>
              <a:ea typeface="+mn-ea"/>
              <a:cs typeface="+mn-cs"/>
            </a:rPr>
            <a:t>Plataforma Nacional de Transparencia.</a:t>
          </a:r>
        </a:p>
        <a:p>
          <a:pPr marL="0" lvl="0" indent="898525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700" kern="1200" dirty="0">
            <a:solidFill>
              <a:sysClr val="windowText" lastClr="000000"/>
            </a:solidFill>
            <a:latin typeface="Trebuchet MS" panose="020B0603020202020204"/>
            <a:ea typeface="+mn-ea"/>
            <a:cs typeface="+mn-cs"/>
          </a:endParaRPr>
        </a:p>
      </dsp:txBody>
      <dsp:txXfrm rot="-5400000">
        <a:off x="3655041" y="2493008"/>
        <a:ext cx="3655040" cy="1495805"/>
      </dsp:txXfrm>
    </dsp:sp>
    <dsp:sp modelId="{2349A0CB-6808-44CC-9DA0-27E43293D72F}">
      <dsp:nvSpPr>
        <dsp:cNvPr id="0" name=""/>
        <dsp:cNvSpPr/>
      </dsp:nvSpPr>
      <dsp:spPr>
        <a:xfrm>
          <a:off x="2447725" y="1418407"/>
          <a:ext cx="2352347" cy="1058242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700" kern="1200" dirty="0">
            <a:solidFill>
              <a:sysClr val="windowText" lastClr="000000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2499384" y="1470066"/>
        <a:ext cx="2249029" cy="9549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D797BF-210A-468C-A3DC-7556D2E6F3DB}">
      <dsp:nvSpPr>
        <dsp:cNvPr id="0" name=""/>
        <dsp:cNvSpPr/>
      </dsp:nvSpPr>
      <dsp:spPr>
        <a:xfrm>
          <a:off x="7279" y="560781"/>
          <a:ext cx="3047119" cy="761779"/>
        </a:xfrm>
        <a:prstGeom prst="roundRect">
          <a:avLst>
            <a:gd name="adj" fmla="val 10000"/>
          </a:avLst>
        </a:prstGeom>
        <a:solidFill>
          <a:srgbClr val="66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Gestión administrativa</a:t>
          </a:r>
        </a:p>
      </dsp:txBody>
      <dsp:txXfrm>
        <a:off x="29591" y="583093"/>
        <a:ext cx="3002495" cy="717155"/>
      </dsp:txXfrm>
    </dsp:sp>
    <dsp:sp modelId="{FBD7ACEA-4437-4ECB-B554-6E1832934D05}">
      <dsp:nvSpPr>
        <dsp:cNvPr id="0" name=""/>
        <dsp:cNvSpPr/>
      </dsp:nvSpPr>
      <dsp:spPr>
        <a:xfrm rot="5400000">
          <a:off x="1464183" y="1389217"/>
          <a:ext cx="133311" cy="13331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4A1DE3-A83E-4D9D-BC61-671A5065A281}">
      <dsp:nvSpPr>
        <dsp:cNvPr id="0" name=""/>
        <dsp:cNvSpPr/>
      </dsp:nvSpPr>
      <dsp:spPr>
        <a:xfrm>
          <a:off x="7279" y="1589184"/>
          <a:ext cx="3047119" cy="76177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7030A0"/>
            </a:buClr>
            <a:buFont typeface="Arial" panose="020B0604020202020204" pitchFamily="34" charset="0"/>
            <a:buNone/>
          </a:pPr>
          <a:r>
            <a:rPr lang="es-MX" sz="1400" b="1" kern="1200" dirty="0">
              <a:effectLst/>
            </a:rPr>
            <a:t>Son una </a:t>
          </a:r>
          <a:r>
            <a:rPr lang="es-MX" sz="1400" b="1" u="sng" kern="1200" dirty="0">
              <a:effectLst/>
            </a:rPr>
            <a:t>herramienta administrativa </a:t>
          </a:r>
          <a:r>
            <a:rPr lang="es-MX" sz="1400" b="1" kern="1200" dirty="0">
              <a:effectLst/>
            </a:rPr>
            <a:t>para el desempeño de la función publica.</a:t>
          </a:r>
          <a:endParaRPr lang="es-ES" sz="1400" b="1" kern="1200" dirty="0">
            <a:effectLst/>
          </a:endParaRPr>
        </a:p>
      </dsp:txBody>
      <dsp:txXfrm>
        <a:off x="29591" y="1611496"/>
        <a:ext cx="3002495" cy="717155"/>
      </dsp:txXfrm>
    </dsp:sp>
    <dsp:sp modelId="{818950D1-6259-4D8E-9CBD-87C072DF9BB8}">
      <dsp:nvSpPr>
        <dsp:cNvPr id="0" name=""/>
        <dsp:cNvSpPr/>
      </dsp:nvSpPr>
      <dsp:spPr>
        <a:xfrm>
          <a:off x="3480996" y="560781"/>
          <a:ext cx="3047119" cy="761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Derechos y responsabilidades</a:t>
          </a:r>
        </a:p>
      </dsp:txBody>
      <dsp:txXfrm>
        <a:off x="3503308" y="583093"/>
        <a:ext cx="3002495" cy="717155"/>
      </dsp:txXfrm>
    </dsp:sp>
    <dsp:sp modelId="{7CA35EF3-84A0-4F29-B6E2-F5E67F15738B}">
      <dsp:nvSpPr>
        <dsp:cNvPr id="0" name=""/>
        <dsp:cNvSpPr/>
      </dsp:nvSpPr>
      <dsp:spPr>
        <a:xfrm rot="5400000">
          <a:off x="4937900" y="1389217"/>
          <a:ext cx="133311" cy="13331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-6000"/>
                <a:lumOff val="8171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-6000"/>
                <a:lumOff val="8171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-6000"/>
                <a:lumOff val="81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C5B26A8-28B7-418C-B476-F6DE529EB7DE}">
      <dsp:nvSpPr>
        <dsp:cNvPr id="0" name=""/>
        <dsp:cNvSpPr/>
      </dsp:nvSpPr>
      <dsp:spPr>
        <a:xfrm>
          <a:off x="3480996" y="1589184"/>
          <a:ext cx="3047119" cy="76177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300" b="1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Permiten el ejercicio del DAI y otros derechos (Derechos humanos, ARCO, etc.)</a:t>
          </a:r>
          <a:endParaRPr lang="es-ES" sz="1400" b="1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.</a:t>
          </a:r>
          <a:endParaRPr lang="es-ES" sz="1300" b="1" kern="1200" dirty="0"/>
        </a:p>
      </dsp:txBody>
      <dsp:txXfrm>
        <a:off x="3503308" y="1611496"/>
        <a:ext cx="3002495" cy="717155"/>
      </dsp:txXfrm>
    </dsp:sp>
    <dsp:sp modelId="{C18E7988-DAC2-4A8E-BC80-1477D3309C54}">
      <dsp:nvSpPr>
        <dsp:cNvPr id="0" name=""/>
        <dsp:cNvSpPr/>
      </dsp:nvSpPr>
      <dsp:spPr>
        <a:xfrm rot="5400000">
          <a:off x="4937900" y="2417620"/>
          <a:ext cx="133311" cy="13331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-12000"/>
                <a:lumOff val="16342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-12000"/>
                <a:lumOff val="16342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-12000"/>
                <a:lumOff val="163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3820592-F614-4D78-880C-34B4A8242DF8}">
      <dsp:nvSpPr>
        <dsp:cNvPr id="0" name=""/>
        <dsp:cNvSpPr/>
      </dsp:nvSpPr>
      <dsp:spPr>
        <a:xfrm>
          <a:off x="3480996" y="2617587"/>
          <a:ext cx="3047119" cy="76177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Dan cuenta del cumplimiento de </a:t>
          </a:r>
          <a:r>
            <a:rPr lang="es-MX" sz="1400" b="1" u="sng" kern="1200" dirty="0"/>
            <a:t>las obligaciones </a:t>
          </a:r>
          <a:r>
            <a:rPr lang="es-MX" sz="1400" b="1" kern="1200" dirty="0"/>
            <a:t>y responsabilidades del gobierno.</a:t>
          </a:r>
          <a:endParaRPr lang="es-ES" sz="1400" b="1" kern="1200" dirty="0"/>
        </a:p>
      </dsp:txBody>
      <dsp:txXfrm>
        <a:off x="3503308" y="2639899"/>
        <a:ext cx="3002495" cy="717155"/>
      </dsp:txXfrm>
    </dsp:sp>
    <dsp:sp modelId="{D83DD805-B944-44D2-B1D5-5065AF151F46}">
      <dsp:nvSpPr>
        <dsp:cNvPr id="0" name=""/>
        <dsp:cNvSpPr/>
      </dsp:nvSpPr>
      <dsp:spPr>
        <a:xfrm rot="5400000">
          <a:off x="4937900" y="3446023"/>
          <a:ext cx="133311" cy="13331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-17999"/>
                <a:lumOff val="24514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-17999"/>
                <a:lumOff val="24514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-17999"/>
                <a:lumOff val="245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004516C-3602-40F1-8B92-1C627A599259}">
      <dsp:nvSpPr>
        <dsp:cNvPr id="0" name=""/>
        <dsp:cNvSpPr/>
      </dsp:nvSpPr>
      <dsp:spPr>
        <a:xfrm>
          <a:off x="3480996" y="3645990"/>
          <a:ext cx="3047119" cy="76177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/>
            <a:t>Posibilitan el </a:t>
          </a:r>
          <a:r>
            <a:rPr lang="es-MX" sz="1500" b="1" u="sng" kern="1200" dirty="0"/>
            <a:t>control social</a:t>
          </a:r>
          <a:r>
            <a:rPr lang="es-MX" sz="1500" b="1" kern="1200" dirty="0"/>
            <a:t>, político y jurídico de la administración pública.</a:t>
          </a:r>
          <a:endParaRPr lang="es-ES" sz="1500" b="1" kern="1200" dirty="0"/>
        </a:p>
      </dsp:txBody>
      <dsp:txXfrm>
        <a:off x="3503308" y="3668302"/>
        <a:ext cx="3002495" cy="717155"/>
      </dsp:txXfrm>
    </dsp:sp>
    <dsp:sp modelId="{D8374177-F55A-4FF4-94B0-F378E890A9DD}">
      <dsp:nvSpPr>
        <dsp:cNvPr id="0" name=""/>
        <dsp:cNvSpPr/>
      </dsp:nvSpPr>
      <dsp:spPr>
        <a:xfrm>
          <a:off x="6954712" y="560781"/>
          <a:ext cx="3047119" cy="761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Memoria histórica</a:t>
          </a:r>
        </a:p>
      </dsp:txBody>
      <dsp:txXfrm>
        <a:off x="6977024" y="583093"/>
        <a:ext cx="3002495" cy="717155"/>
      </dsp:txXfrm>
    </dsp:sp>
    <dsp:sp modelId="{0B1B5706-C1BF-4B9E-A5E5-C9560E89592A}">
      <dsp:nvSpPr>
        <dsp:cNvPr id="0" name=""/>
        <dsp:cNvSpPr/>
      </dsp:nvSpPr>
      <dsp:spPr>
        <a:xfrm rot="5400000">
          <a:off x="8411616" y="1389217"/>
          <a:ext cx="133311" cy="13331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-23999"/>
                <a:lumOff val="32685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-23999"/>
                <a:lumOff val="32685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-23999"/>
                <a:lumOff val="326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6B427A-D83A-43CF-93E7-3AF9A9CE38CE}">
      <dsp:nvSpPr>
        <dsp:cNvPr id="0" name=""/>
        <dsp:cNvSpPr/>
      </dsp:nvSpPr>
      <dsp:spPr>
        <a:xfrm>
          <a:off x="6954712" y="1589184"/>
          <a:ext cx="3047119" cy="76177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Constituyen la memoria del país y de las instituciones</a:t>
          </a:r>
          <a:endParaRPr lang="es-ES" sz="1600" b="1" kern="1200" dirty="0"/>
        </a:p>
      </dsp:txBody>
      <dsp:txXfrm>
        <a:off x="6977024" y="1611496"/>
        <a:ext cx="3002495" cy="717155"/>
      </dsp:txXfrm>
    </dsp:sp>
    <dsp:sp modelId="{BBADED8B-DE5E-4A05-AF46-48F50D69DB61}">
      <dsp:nvSpPr>
        <dsp:cNvPr id="0" name=""/>
        <dsp:cNvSpPr/>
      </dsp:nvSpPr>
      <dsp:spPr>
        <a:xfrm rot="5400000">
          <a:off x="8411616" y="2417620"/>
          <a:ext cx="133311" cy="13331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-29999"/>
                <a:lumOff val="40856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-29999"/>
                <a:lumOff val="40856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-29999"/>
                <a:lumOff val="408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7FF9C4E-C726-4AAF-B0EB-D97EC5AAF76E}">
      <dsp:nvSpPr>
        <dsp:cNvPr id="0" name=""/>
        <dsp:cNvSpPr/>
      </dsp:nvSpPr>
      <dsp:spPr>
        <a:xfrm>
          <a:off x="6954712" y="2617587"/>
          <a:ext cx="3047119" cy="76177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Contribuyen a la creación de un sentido de identidad nacional</a:t>
          </a:r>
          <a:r>
            <a:rPr lang="es-MX" sz="1600" b="1" kern="1200" dirty="0"/>
            <a:t>.</a:t>
          </a:r>
          <a:endParaRPr lang="es-ES" sz="1600" b="1" kern="1200" dirty="0"/>
        </a:p>
      </dsp:txBody>
      <dsp:txXfrm>
        <a:off x="6977024" y="2639899"/>
        <a:ext cx="3002495" cy="7171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60339-4292-4D8F-AF09-B4B2EA525C7C}">
      <dsp:nvSpPr>
        <dsp:cNvPr id="0" name=""/>
        <dsp:cNvSpPr/>
      </dsp:nvSpPr>
      <dsp:spPr>
        <a:xfrm>
          <a:off x="0" y="0"/>
          <a:ext cx="8635145" cy="489450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Sistema Institucional de Archivos</a:t>
          </a:r>
        </a:p>
      </dsp:txBody>
      <dsp:txXfrm>
        <a:off x="14336" y="14336"/>
        <a:ext cx="8606473" cy="460778"/>
      </dsp:txXfrm>
    </dsp:sp>
    <dsp:sp modelId="{51483E98-8FA8-4CD3-B9FF-26E7091834F1}">
      <dsp:nvSpPr>
        <dsp:cNvPr id="0" name=""/>
        <dsp:cNvSpPr/>
      </dsp:nvSpPr>
      <dsp:spPr>
        <a:xfrm>
          <a:off x="11335" y="770440"/>
          <a:ext cx="2938024" cy="429376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solidFill>
            <a:schemeClr val="accent1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Instancias normativas</a:t>
          </a:r>
        </a:p>
      </dsp:txBody>
      <dsp:txXfrm>
        <a:off x="23911" y="783016"/>
        <a:ext cx="2912872" cy="404224"/>
      </dsp:txXfrm>
    </dsp:sp>
    <dsp:sp modelId="{B748E3BC-23FB-4AF7-92B2-1D4A9032BA57}">
      <dsp:nvSpPr>
        <dsp:cNvPr id="0" name=""/>
        <dsp:cNvSpPr/>
      </dsp:nvSpPr>
      <dsp:spPr>
        <a:xfrm>
          <a:off x="11335" y="1479094"/>
          <a:ext cx="1443382" cy="2036405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Área Coordinadora de Archivos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*</a:t>
          </a:r>
        </a:p>
      </dsp:txBody>
      <dsp:txXfrm>
        <a:off x="53610" y="1521369"/>
        <a:ext cx="1358832" cy="1951855"/>
      </dsp:txXfrm>
    </dsp:sp>
    <dsp:sp modelId="{8F0723AE-9AA6-4974-800B-EC340223AC91}">
      <dsp:nvSpPr>
        <dsp:cNvPr id="0" name=""/>
        <dsp:cNvSpPr/>
      </dsp:nvSpPr>
      <dsp:spPr>
        <a:xfrm>
          <a:off x="1510695" y="1479094"/>
          <a:ext cx="1438664" cy="2036405"/>
        </a:xfrm>
        <a:prstGeom prst="roundRect">
          <a:avLst>
            <a:gd name="adj" fmla="val 10000"/>
          </a:avLst>
        </a:prstGeom>
        <a:solidFill>
          <a:srgbClr val="00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Comité de Transparencia</a:t>
          </a:r>
        </a:p>
      </dsp:txBody>
      <dsp:txXfrm>
        <a:off x="1552832" y="1521231"/>
        <a:ext cx="1354390" cy="1952131"/>
      </dsp:txXfrm>
    </dsp:sp>
    <dsp:sp modelId="{ED58F3F0-A334-42A7-B782-26FF9CBD67FF}">
      <dsp:nvSpPr>
        <dsp:cNvPr id="0" name=""/>
        <dsp:cNvSpPr/>
      </dsp:nvSpPr>
      <dsp:spPr>
        <a:xfrm>
          <a:off x="3061313" y="770440"/>
          <a:ext cx="5568310" cy="440556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II. Instancias Operativas</a:t>
          </a:r>
        </a:p>
      </dsp:txBody>
      <dsp:txXfrm>
        <a:off x="3074216" y="783343"/>
        <a:ext cx="5542504" cy="414750"/>
      </dsp:txXfrm>
    </dsp:sp>
    <dsp:sp modelId="{BED9E928-65BB-41FD-A165-2CE921AD37C3}">
      <dsp:nvSpPr>
        <dsp:cNvPr id="0" name=""/>
        <dsp:cNvSpPr/>
      </dsp:nvSpPr>
      <dsp:spPr>
        <a:xfrm>
          <a:off x="3061313" y="1490274"/>
          <a:ext cx="1402053" cy="2016204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4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Correspon</a:t>
          </a:r>
          <a:r>
            <a:rPr lang="es-MX" sz="1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4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dencia</a:t>
          </a:r>
          <a:r>
            <a:rPr lang="es-MX" sz="1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/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Oficialía de partes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*</a:t>
          </a:r>
        </a:p>
      </dsp:txBody>
      <dsp:txXfrm>
        <a:off x="3102378" y="1531339"/>
        <a:ext cx="1319923" cy="1934074"/>
      </dsp:txXfrm>
    </dsp:sp>
    <dsp:sp modelId="{004387C5-A5B5-47E5-BB42-304E23FCE086}">
      <dsp:nvSpPr>
        <dsp:cNvPr id="0" name=""/>
        <dsp:cNvSpPr/>
      </dsp:nvSpPr>
      <dsp:spPr>
        <a:xfrm>
          <a:off x="4519343" y="1490274"/>
          <a:ext cx="1332775" cy="2036405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Archivo de Trámite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*</a:t>
          </a:r>
        </a:p>
      </dsp:txBody>
      <dsp:txXfrm>
        <a:off x="4558379" y="1529310"/>
        <a:ext cx="1254703" cy="1958333"/>
      </dsp:txXfrm>
    </dsp:sp>
    <dsp:sp modelId="{16A40B54-7711-4D16-8889-3D9AAFD08CF4}">
      <dsp:nvSpPr>
        <dsp:cNvPr id="0" name=""/>
        <dsp:cNvSpPr/>
      </dsp:nvSpPr>
      <dsp:spPr>
        <a:xfrm>
          <a:off x="5908095" y="1490274"/>
          <a:ext cx="1332775" cy="2036405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Archivo Concentra-</a:t>
          </a:r>
          <a:r>
            <a:rPr lang="es-MX" sz="16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ción</a:t>
          </a:r>
          <a:endParaRPr lang="es-MX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*</a:t>
          </a:r>
        </a:p>
      </dsp:txBody>
      <dsp:txXfrm>
        <a:off x="5947131" y="1529310"/>
        <a:ext cx="1254703" cy="1958333"/>
      </dsp:txXfrm>
    </dsp:sp>
    <dsp:sp modelId="{D89F2CEA-08D9-4964-8BF7-37A1C7A5C65A}">
      <dsp:nvSpPr>
        <dsp:cNvPr id="0" name=""/>
        <dsp:cNvSpPr/>
      </dsp:nvSpPr>
      <dsp:spPr>
        <a:xfrm>
          <a:off x="7296848" y="1490274"/>
          <a:ext cx="1332775" cy="2036405"/>
        </a:xfrm>
        <a:prstGeom prst="roundRect">
          <a:avLst>
            <a:gd name="adj" fmla="val 10000"/>
          </a:avLst>
        </a:prstGeom>
        <a:solidFill>
          <a:srgbClr val="7030A0"/>
        </a:solidFill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Archivo Histórico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*</a:t>
          </a:r>
        </a:p>
      </dsp:txBody>
      <dsp:txXfrm>
        <a:off x="7335884" y="1529310"/>
        <a:ext cx="1254703" cy="19583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94BF4-1F79-4E29-8480-D882CB6C97CA}">
      <dsp:nvSpPr>
        <dsp:cNvPr id="0" name=""/>
        <dsp:cNvSpPr/>
      </dsp:nvSpPr>
      <dsp:spPr>
        <a:xfrm>
          <a:off x="4085" y="1332668"/>
          <a:ext cx="2082649" cy="1717750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1600" kern="1200" dirty="0"/>
        </a:p>
        <a:p>
          <a:pPr marL="228600" lvl="1" indent="-22860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ARCHIVO DE TRÁMITE</a:t>
          </a:r>
          <a:r>
            <a:rPr lang="es-MX" sz="1600" kern="1200" dirty="0"/>
            <a:t>	</a:t>
          </a:r>
        </a:p>
      </dsp:txBody>
      <dsp:txXfrm>
        <a:off x="43615" y="1372198"/>
        <a:ext cx="2003589" cy="1270601"/>
      </dsp:txXfrm>
    </dsp:sp>
    <dsp:sp modelId="{334D1DFF-3135-40D6-A8A2-D69A5F1327DA}">
      <dsp:nvSpPr>
        <dsp:cNvPr id="0" name=""/>
        <dsp:cNvSpPr/>
      </dsp:nvSpPr>
      <dsp:spPr>
        <a:xfrm>
          <a:off x="1132680" y="1383208"/>
          <a:ext cx="2683743" cy="2683743"/>
        </a:xfrm>
        <a:prstGeom prst="leftCircularArrow">
          <a:avLst>
            <a:gd name="adj1" fmla="val 2575"/>
            <a:gd name="adj2" fmla="val 312642"/>
            <a:gd name="adj3" fmla="val 2110649"/>
            <a:gd name="adj4" fmla="val 9046986"/>
            <a:gd name="adj5" fmla="val 3004"/>
          </a:avLst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C1C9C6-B1D6-4D27-850D-422AE8980982}">
      <dsp:nvSpPr>
        <dsp:cNvPr id="0" name=""/>
        <dsp:cNvSpPr/>
      </dsp:nvSpPr>
      <dsp:spPr>
        <a:xfrm>
          <a:off x="466897" y="2682329"/>
          <a:ext cx="1851244" cy="7361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i="0" kern="1200" dirty="0">
              <a:solidFill>
                <a:schemeClr val="accent1">
                  <a:lumMod val="10000"/>
                </a:schemeClr>
              </a:solidFill>
            </a:rPr>
            <a:t>Primera edad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i="0" kern="1200" dirty="0">
              <a:solidFill>
                <a:schemeClr val="accent1">
                  <a:lumMod val="10000"/>
                </a:schemeClr>
              </a:solidFill>
            </a:rPr>
            <a:t>Fase Activa</a:t>
          </a:r>
        </a:p>
      </dsp:txBody>
      <dsp:txXfrm>
        <a:off x="488459" y="2703891"/>
        <a:ext cx="1808120" cy="693054"/>
      </dsp:txXfrm>
    </dsp:sp>
    <dsp:sp modelId="{72AFE55C-7FE1-49A8-9E4D-FF6B47965701}">
      <dsp:nvSpPr>
        <dsp:cNvPr id="0" name=""/>
        <dsp:cNvSpPr/>
      </dsp:nvSpPr>
      <dsp:spPr>
        <a:xfrm>
          <a:off x="2647245" y="1188800"/>
          <a:ext cx="2799893" cy="2029865"/>
        </a:xfrm>
        <a:prstGeom prst="roundRect">
          <a:avLst>
            <a:gd name="adj" fmla="val 10000"/>
          </a:avLst>
        </a:prstGeom>
        <a:solidFill>
          <a:srgbClr val="C888D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ARCHIVO DE CONCENTRACIÓN</a:t>
          </a:r>
          <a:endParaRPr lang="es-MX" sz="2000" b="1" kern="1200" dirty="0"/>
        </a:p>
      </dsp:txBody>
      <dsp:txXfrm>
        <a:off x="2693958" y="1670484"/>
        <a:ext cx="2706467" cy="1501468"/>
      </dsp:txXfrm>
    </dsp:sp>
    <dsp:sp modelId="{94A76120-0D85-4F87-A1F6-A4C2B6EE6F56}">
      <dsp:nvSpPr>
        <dsp:cNvPr id="0" name=""/>
        <dsp:cNvSpPr/>
      </dsp:nvSpPr>
      <dsp:spPr>
        <a:xfrm rot="393310">
          <a:off x="3801931" y="-285368"/>
          <a:ext cx="2921077" cy="3249540"/>
        </a:xfrm>
        <a:prstGeom prst="circularArrow">
          <a:avLst>
            <a:gd name="adj1" fmla="val 2127"/>
            <a:gd name="adj2" fmla="val 255547"/>
            <a:gd name="adj3" fmla="val 20163366"/>
            <a:gd name="adj4" fmla="val 13169935"/>
            <a:gd name="adj5" fmla="val 2481"/>
          </a:avLst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1CAB32-5E03-419E-B1B8-DD49E5EBFEF5}">
      <dsp:nvSpPr>
        <dsp:cNvPr id="0" name=""/>
        <dsp:cNvSpPr/>
      </dsp:nvSpPr>
      <dsp:spPr>
        <a:xfrm>
          <a:off x="2926744" y="470811"/>
          <a:ext cx="2376109" cy="7893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i="0" kern="1200" dirty="0">
              <a:solidFill>
                <a:schemeClr val="tx1"/>
              </a:solidFill>
            </a:rPr>
            <a:t>Segunda edad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i="0" kern="1200" dirty="0">
              <a:solidFill>
                <a:schemeClr val="tx1"/>
              </a:solidFill>
            </a:rPr>
            <a:t>Fase </a:t>
          </a:r>
          <a:r>
            <a:rPr lang="es-MX" sz="2000" b="1" i="0" kern="1200" dirty="0" err="1">
              <a:solidFill>
                <a:schemeClr val="tx1"/>
              </a:solidFill>
            </a:rPr>
            <a:t>Semiactiva</a:t>
          </a:r>
          <a:r>
            <a:rPr lang="es-MX" sz="1600" kern="1200" dirty="0"/>
            <a:t>	</a:t>
          </a:r>
        </a:p>
      </dsp:txBody>
      <dsp:txXfrm>
        <a:off x="2949865" y="493932"/>
        <a:ext cx="2329867" cy="743155"/>
      </dsp:txXfrm>
    </dsp:sp>
    <dsp:sp modelId="{FA1FB5D1-719D-468D-A1E6-D79F943FF837}">
      <dsp:nvSpPr>
        <dsp:cNvPr id="0" name=""/>
        <dsp:cNvSpPr/>
      </dsp:nvSpPr>
      <dsp:spPr>
        <a:xfrm>
          <a:off x="5948592" y="1302659"/>
          <a:ext cx="2082649" cy="1717750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2600" kern="1200" dirty="0"/>
        </a:p>
        <a:p>
          <a:pPr marL="228600" lvl="1" indent="-22860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200" b="1" kern="1200" dirty="0">
              <a:effectLst/>
            </a:rPr>
            <a:t>ARCHIVO HISTÓRICO</a:t>
          </a:r>
          <a:endParaRPr lang="es-MX" sz="2200" kern="1200" dirty="0">
            <a:effectLst/>
          </a:endParaRPr>
        </a:p>
      </dsp:txBody>
      <dsp:txXfrm>
        <a:off x="5988122" y="1342189"/>
        <a:ext cx="2003589" cy="1270601"/>
      </dsp:txXfrm>
    </dsp:sp>
    <dsp:sp modelId="{F4F32711-3D0A-4ECB-8544-02B852656E63}">
      <dsp:nvSpPr>
        <dsp:cNvPr id="0" name=""/>
        <dsp:cNvSpPr/>
      </dsp:nvSpPr>
      <dsp:spPr>
        <a:xfrm>
          <a:off x="6309790" y="2738912"/>
          <a:ext cx="1851244" cy="7361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i="0" kern="1200" dirty="0">
              <a:solidFill>
                <a:schemeClr val="tx1"/>
              </a:solidFill>
              <a:effectLst/>
            </a:rPr>
            <a:t>Tercera edad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i="0" kern="1200" dirty="0">
              <a:solidFill>
                <a:schemeClr val="tx1"/>
              </a:solidFill>
              <a:effectLst/>
            </a:rPr>
            <a:t>Fase Inactiva</a:t>
          </a:r>
        </a:p>
      </dsp:txBody>
      <dsp:txXfrm>
        <a:off x="6331352" y="2760474"/>
        <a:ext cx="1808120" cy="6930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8B0E7A-367A-4609-9FDE-34F5949983DF}">
      <dsp:nvSpPr>
        <dsp:cNvPr id="0" name=""/>
        <dsp:cNvSpPr/>
      </dsp:nvSpPr>
      <dsp:spPr>
        <a:xfrm>
          <a:off x="2469897" y="1908369"/>
          <a:ext cx="499169" cy="1962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8167" y="0"/>
              </a:lnTo>
              <a:lnTo>
                <a:pt x="228167" y="1793842"/>
              </a:lnTo>
              <a:lnTo>
                <a:pt x="456334" y="1793842"/>
              </a:lnTo>
            </a:path>
          </a:pathLst>
        </a:custGeom>
        <a:noFill/>
        <a:ln w="19050" cap="rnd" cmpd="sng" algn="ctr">
          <a:solidFill>
            <a:srgbClr val="B3116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2668863" y="2838864"/>
        <a:ext cx="0" cy="0"/>
      </dsp:txXfrm>
    </dsp:sp>
    <dsp:sp modelId="{D18764C3-6594-4AA6-8088-5968312BA242}">
      <dsp:nvSpPr>
        <dsp:cNvPr id="0" name=""/>
        <dsp:cNvSpPr/>
      </dsp:nvSpPr>
      <dsp:spPr>
        <a:xfrm>
          <a:off x="2469897" y="1908369"/>
          <a:ext cx="499169" cy="522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8167" y="0"/>
              </a:lnTo>
              <a:lnTo>
                <a:pt x="228167" y="477349"/>
              </a:lnTo>
              <a:lnTo>
                <a:pt x="456334" y="477349"/>
              </a:lnTo>
            </a:path>
          </a:pathLst>
        </a:custGeom>
        <a:noFill/>
        <a:ln w="19050" cap="rnd" cmpd="sng" algn="ctr">
          <a:solidFill>
            <a:srgbClr val="B3116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2701422" y="2151388"/>
        <a:ext cx="0" cy="0"/>
      </dsp:txXfrm>
    </dsp:sp>
    <dsp:sp modelId="{6F93AA0F-9B53-4771-A217-9A05F609096E}">
      <dsp:nvSpPr>
        <dsp:cNvPr id="0" name=""/>
        <dsp:cNvSpPr/>
      </dsp:nvSpPr>
      <dsp:spPr>
        <a:xfrm>
          <a:off x="2469897" y="1017518"/>
          <a:ext cx="499169" cy="890850"/>
        </a:xfrm>
        <a:custGeom>
          <a:avLst/>
          <a:gdLst/>
          <a:ahLst/>
          <a:cxnLst/>
          <a:rect l="0" t="0" r="0" b="0"/>
          <a:pathLst>
            <a:path>
              <a:moveTo>
                <a:pt x="0" y="814404"/>
              </a:moveTo>
              <a:lnTo>
                <a:pt x="228167" y="814404"/>
              </a:lnTo>
              <a:lnTo>
                <a:pt x="228167" y="0"/>
              </a:lnTo>
              <a:lnTo>
                <a:pt x="456334" y="0"/>
              </a:lnTo>
            </a:path>
          </a:pathLst>
        </a:custGeom>
        <a:noFill/>
        <a:ln w="19050" cap="rnd" cmpd="sng" algn="ctr">
          <a:solidFill>
            <a:srgbClr val="B3116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2693952" y="1437414"/>
        <a:ext cx="0" cy="0"/>
      </dsp:txXfrm>
    </dsp:sp>
    <dsp:sp modelId="{619703E1-E021-4B6D-8900-D92D764FA4EE}">
      <dsp:nvSpPr>
        <dsp:cNvPr id="0" name=""/>
        <dsp:cNvSpPr/>
      </dsp:nvSpPr>
      <dsp:spPr>
        <a:xfrm>
          <a:off x="2469897" y="1908369"/>
          <a:ext cx="499169" cy="1269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8167" y="0"/>
              </a:lnTo>
              <a:lnTo>
                <a:pt x="228167" y="1160917"/>
              </a:lnTo>
              <a:lnTo>
                <a:pt x="456334" y="1160917"/>
              </a:lnTo>
            </a:path>
          </a:pathLst>
        </a:custGeom>
        <a:noFill/>
        <a:ln w="19050" cap="rnd" cmpd="sng" algn="ctr">
          <a:solidFill>
            <a:srgbClr val="B3116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2685370" y="2509202"/>
        <a:ext cx="0" cy="0"/>
      </dsp:txXfrm>
    </dsp:sp>
    <dsp:sp modelId="{70CCD1EB-29E9-499C-AF66-698FB4077C0E}">
      <dsp:nvSpPr>
        <dsp:cNvPr id="0" name=""/>
        <dsp:cNvSpPr/>
      </dsp:nvSpPr>
      <dsp:spPr>
        <a:xfrm>
          <a:off x="2469897" y="358470"/>
          <a:ext cx="499169" cy="1549899"/>
        </a:xfrm>
        <a:custGeom>
          <a:avLst/>
          <a:gdLst/>
          <a:ahLst/>
          <a:cxnLst/>
          <a:rect l="0" t="0" r="0" b="0"/>
          <a:pathLst>
            <a:path>
              <a:moveTo>
                <a:pt x="0" y="1416898"/>
              </a:moveTo>
              <a:lnTo>
                <a:pt x="228167" y="1416898"/>
              </a:lnTo>
              <a:lnTo>
                <a:pt x="228167" y="0"/>
              </a:lnTo>
              <a:lnTo>
                <a:pt x="456334" y="0"/>
              </a:lnTo>
            </a:path>
          </a:pathLst>
        </a:custGeom>
        <a:noFill/>
        <a:ln w="19050" cap="rnd" cmpd="sng" algn="ctr">
          <a:solidFill>
            <a:srgbClr val="B3116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2678774" y="1092712"/>
        <a:ext cx="0" cy="0"/>
      </dsp:txXfrm>
    </dsp:sp>
    <dsp:sp modelId="{ABBD9B96-8406-4F68-9D52-E01243CDDC0D}">
      <dsp:nvSpPr>
        <dsp:cNvPr id="0" name=""/>
        <dsp:cNvSpPr/>
      </dsp:nvSpPr>
      <dsp:spPr>
        <a:xfrm>
          <a:off x="2469897" y="1716739"/>
          <a:ext cx="499169" cy="191629"/>
        </a:xfrm>
        <a:custGeom>
          <a:avLst/>
          <a:gdLst/>
          <a:ahLst/>
          <a:cxnLst/>
          <a:rect l="0" t="0" r="0" b="0"/>
          <a:pathLst>
            <a:path>
              <a:moveTo>
                <a:pt x="0" y="175185"/>
              </a:moveTo>
              <a:lnTo>
                <a:pt x="228167" y="175185"/>
              </a:lnTo>
              <a:lnTo>
                <a:pt x="228167" y="0"/>
              </a:lnTo>
              <a:lnTo>
                <a:pt x="456334" y="0"/>
              </a:lnTo>
            </a:path>
          </a:pathLst>
        </a:custGeom>
        <a:noFill/>
        <a:ln w="19050" cap="rnd" cmpd="sng" algn="ctr">
          <a:solidFill>
            <a:srgbClr val="B3116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2706114" y="1799187"/>
        <a:ext cx="0" cy="0"/>
      </dsp:txXfrm>
    </dsp:sp>
    <dsp:sp modelId="{CBAF3610-727F-446D-B9BE-6CE9D5479928}">
      <dsp:nvSpPr>
        <dsp:cNvPr id="0" name=""/>
        <dsp:cNvSpPr/>
      </dsp:nvSpPr>
      <dsp:spPr>
        <a:xfrm rot="16200000">
          <a:off x="625532" y="1613890"/>
          <a:ext cx="3099772" cy="588956"/>
        </a:xfrm>
        <a:prstGeom prst="rect">
          <a:avLst/>
        </a:prstGeom>
        <a:solidFill>
          <a:srgbClr val="B31166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8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Permitir</a:t>
          </a:r>
          <a:endParaRPr lang="es-ES" sz="3800" kern="1200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625532" y="1613890"/>
        <a:ext cx="3099772" cy="588956"/>
      </dsp:txXfrm>
    </dsp:sp>
    <dsp:sp modelId="{C9D93CC2-9E0E-4C6E-BCFF-42374C1DDEB1}">
      <dsp:nvSpPr>
        <dsp:cNvPr id="0" name=""/>
        <dsp:cNvSpPr/>
      </dsp:nvSpPr>
      <dsp:spPr>
        <a:xfrm>
          <a:off x="2969066" y="1422261"/>
          <a:ext cx="1931777" cy="588956"/>
        </a:xfrm>
        <a:prstGeom prst="rect">
          <a:avLst/>
        </a:prstGeom>
        <a:solidFill>
          <a:srgbClr val="B31166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Búsqueda de expedientes y documentos</a:t>
          </a:r>
        </a:p>
      </dsp:txBody>
      <dsp:txXfrm>
        <a:off x="2969066" y="1422261"/>
        <a:ext cx="1931777" cy="588956"/>
      </dsp:txXfrm>
    </dsp:sp>
    <dsp:sp modelId="{AB4808D6-44EF-49E2-B116-D7CFF9C3E706}">
      <dsp:nvSpPr>
        <dsp:cNvPr id="0" name=""/>
        <dsp:cNvSpPr/>
      </dsp:nvSpPr>
      <dsp:spPr>
        <a:xfrm>
          <a:off x="2969066" y="63991"/>
          <a:ext cx="1931777" cy="588956"/>
        </a:xfrm>
        <a:prstGeom prst="rect">
          <a:avLst/>
        </a:prstGeom>
        <a:solidFill>
          <a:srgbClr val="B31166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El registro de las Unidades administrativas generadoras </a:t>
          </a:r>
        </a:p>
      </dsp:txBody>
      <dsp:txXfrm>
        <a:off x="2969066" y="63991"/>
        <a:ext cx="1931777" cy="588956"/>
      </dsp:txXfrm>
    </dsp:sp>
    <dsp:sp modelId="{B2745386-79D9-450B-957F-8BEC97FC4877}">
      <dsp:nvSpPr>
        <dsp:cNvPr id="0" name=""/>
        <dsp:cNvSpPr/>
      </dsp:nvSpPr>
      <dsp:spPr>
        <a:xfrm>
          <a:off x="2969066" y="2883781"/>
          <a:ext cx="1931777" cy="588956"/>
        </a:xfrm>
        <a:prstGeom prst="rect">
          <a:avLst/>
        </a:prstGeom>
        <a:solidFill>
          <a:srgbClr val="B31166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Emisión de alertas para las transferencias </a:t>
          </a:r>
        </a:p>
      </dsp:txBody>
      <dsp:txXfrm>
        <a:off x="2969066" y="2883781"/>
        <a:ext cx="1931777" cy="588956"/>
      </dsp:txXfrm>
    </dsp:sp>
    <dsp:sp modelId="{CF3EADB9-7F09-44CF-B239-D749C0F3FE2F}">
      <dsp:nvSpPr>
        <dsp:cNvPr id="0" name=""/>
        <dsp:cNvSpPr/>
      </dsp:nvSpPr>
      <dsp:spPr>
        <a:xfrm>
          <a:off x="2969066" y="723040"/>
          <a:ext cx="1931777" cy="588956"/>
        </a:xfrm>
        <a:prstGeom prst="rect">
          <a:avLst/>
        </a:prstGeom>
        <a:solidFill>
          <a:srgbClr val="B31166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El almacenamiento</a:t>
          </a:r>
        </a:p>
      </dsp:txBody>
      <dsp:txXfrm>
        <a:off x="2969066" y="723040"/>
        <a:ext cx="1931777" cy="588956"/>
      </dsp:txXfrm>
    </dsp:sp>
    <dsp:sp modelId="{1E924A52-68C0-4174-8975-7A0F08725E61}">
      <dsp:nvSpPr>
        <dsp:cNvPr id="0" name=""/>
        <dsp:cNvSpPr/>
      </dsp:nvSpPr>
      <dsp:spPr>
        <a:xfrm>
          <a:off x="2969066" y="2136047"/>
          <a:ext cx="1931777" cy="588956"/>
        </a:xfrm>
        <a:prstGeom prst="rect">
          <a:avLst/>
        </a:prstGeom>
        <a:solidFill>
          <a:srgbClr val="B31166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Alta</a:t>
          </a:r>
          <a:r>
            <a:rPr lang="es-ES" sz="11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 de usuarios a diferentes niveles </a:t>
          </a:r>
        </a:p>
      </dsp:txBody>
      <dsp:txXfrm>
        <a:off x="2969066" y="2136047"/>
        <a:ext cx="1931777" cy="588956"/>
      </dsp:txXfrm>
    </dsp:sp>
    <dsp:sp modelId="{1D2C7AF6-D6E3-4825-88FC-25A187DD4AFE}">
      <dsp:nvSpPr>
        <dsp:cNvPr id="0" name=""/>
        <dsp:cNvSpPr/>
      </dsp:nvSpPr>
      <dsp:spPr>
        <a:xfrm>
          <a:off x="2969066" y="3576117"/>
          <a:ext cx="1931777" cy="588956"/>
        </a:xfrm>
        <a:prstGeom prst="rect">
          <a:avLst/>
        </a:prstGeom>
        <a:solidFill>
          <a:srgbClr val="B31166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modificaciones de los datos capturados </a:t>
          </a:r>
        </a:p>
      </dsp:txBody>
      <dsp:txXfrm>
        <a:off x="2969066" y="3576117"/>
        <a:ext cx="1931777" cy="5889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F93FB-AE49-4486-ACC8-B9E39A04B291}">
      <dsp:nvSpPr>
        <dsp:cNvPr id="0" name=""/>
        <dsp:cNvSpPr/>
      </dsp:nvSpPr>
      <dsp:spPr>
        <a:xfrm>
          <a:off x="1351072" y="2257593"/>
          <a:ext cx="385575" cy="1467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5734" y="0"/>
              </a:lnTo>
              <a:lnTo>
                <a:pt x="165734" y="1261671"/>
              </a:lnTo>
              <a:lnTo>
                <a:pt x="331468" y="1261671"/>
              </a:lnTo>
            </a:path>
          </a:pathLst>
        </a:custGeom>
        <a:noFill/>
        <a:ln w="19050" cap="rnd" cmpd="sng" algn="ctr">
          <a:solidFill>
            <a:srgbClr val="B3116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1505924" y="2953467"/>
        <a:ext cx="0" cy="0"/>
      </dsp:txXfrm>
    </dsp:sp>
    <dsp:sp modelId="{57DFEED5-332C-49EB-9C78-2275872566DC}">
      <dsp:nvSpPr>
        <dsp:cNvPr id="0" name=""/>
        <dsp:cNvSpPr/>
      </dsp:nvSpPr>
      <dsp:spPr>
        <a:xfrm>
          <a:off x="3238118" y="3189044"/>
          <a:ext cx="357907" cy="536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3841" y="0"/>
              </a:lnTo>
              <a:lnTo>
                <a:pt x="153841" y="461241"/>
              </a:lnTo>
              <a:lnTo>
                <a:pt x="307683" y="461241"/>
              </a:lnTo>
            </a:path>
          </a:pathLst>
        </a:custGeom>
        <a:noFill/>
        <a:ln w="19050" cap="rnd" cmpd="sng" algn="ctr">
          <a:solidFill>
            <a:srgbClr val="B31166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3400948" y="3441186"/>
        <a:ext cx="0" cy="0"/>
      </dsp:txXfrm>
    </dsp:sp>
    <dsp:sp modelId="{92EE9F52-97C2-40CF-9E83-1D34C0B7B3F8}">
      <dsp:nvSpPr>
        <dsp:cNvPr id="0" name=""/>
        <dsp:cNvSpPr/>
      </dsp:nvSpPr>
      <dsp:spPr>
        <a:xfrm>
          <a:off x="1351072" y="2257593"/>
          <a:ext cx="360850" cy="931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5106" y="0"/>
              </a:lnTo>
              <a:lnTo>
                <a:pt x="155106" y="800742"/>
              </a:lnTo>
              <a:lnTo>
                <a:pt x="310213" y="800742"/>
              </a:lnTo>
            </a:path>
          </a:pathLst>
        </a:custGeom>
        <a:noFill/>
        <a:ln w="19050" cap="rnd" cmpd="sng" algn="ctr">
          <a:solidFill>
            <a:srgbClr val="B3116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1506525" y="2698346"/>
        <a:ext cx="0" cy="0"/>
      </dsp:txXfrm>
    </dsp:sp>
    <dsp:sp modelId="{D18764C3-6594-4AA6-8088-5968312BA242}">
      <dsp:nvSpPr>
        <dsp:cNvPr id="0" name=""/>
        <dsp:cNvSpPr/>
      </dsp:nvSpPr>
      <dsp:spPr>
        <a:xfrm>
          <a:off x="1351072" y="2257593"/>
          <a:ext cx="360194" cy="5354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4824" y="0"/>
              </a:lnTo>
              <a:lnTo>
                <a:pt x="154824" y="460347"/>
              </a:lnTo>
              <a:lnTo>
                <a:pt x="309649" y="460347"/>
              </a:lnTo>
            </a:path>
          </a:pathLst>
        </a:custGeom>
        <a:noFill/>
        <a:ln w="19050" cap="rnd" cmpd="sng" algn="ctr">
          <a:solidFill>
            <a:srgbClr val="B3116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1515035" y="2509205"/>
        <a:ext cx="0" cy="0"/>
      </dsp:txXfrm>
    </dsp:sp>
    <dsp:sp modelId="{C5624AD3-5FF9-46F4-88AC-DAE321824D4B}">
      <dsp:nvSpPr>
        <dsp:cNvPr id="0" name=""/>
        <dsp:cNvSpPr/>
      </dsp:nvSpPr>
      <dsp:spPr>
        <a:xfrm>
          <a:off x="1351072" y="232651"/>
          <a:ext cx="380874" cy="2024941"/>
        </a:xfrm>
        <a:custGeom>
          <a:avLst/>
          <a:gdLst/>
          <a:ahLst/>
          <a:cxnLst/>
          <a:rect l="0" t="0" r="0" b="0"/>
          <a:pathLst>
            <a:path>
              <a:moveTo>
                <a:pt x="0" y="1740785"/>
              </a:moveTo>
              <a:lnTo>
                <a:pt x="163713" y="1740785"/>
              </a:lnTo>
              <a:lnTo>
                <a:pt x="163713" y="0"/>
              </a:lnTo>
              <a:lnTo>
                <a:pt x="327427" y="0"/>
              </a:lnTo>
            </a:path>
          </a:pathLst>
        </a:custGeom>
        <a:noFill/>
        <a:ln w="19050" cap="rnd" cmpd="sng" algn="ctr">
          <a:solidFill>
            <a:srgbClr val="B3116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1489998" y="1193611"/>
        <a:ext cx="0" cy="0"/>
      </dsp:txXfrm>
    </dsp:sp>
    <dsp:sp modelId="{6F93AA0F-9B53-4771-A217-9A05F609096E}">
      <dsp:nvSpPr>
        <dsp:cNvPr id="0" name=""/>
        <dsp:cNvSpPr/>
      </dsp:nvSpPr>
      <dsp:spPr>
        <a:xfrm>
          <a:off x="1351072" y="2211873"/>
          <a:ext cx="3556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52889" y="45720"/>
              </a:lnTo>
              <a:lnTo>
                <a:pt x="152889" y="57678"/>
              </a:lnTo>
              <a:lnTo>
                <a:pt x="305778" y="57678"/>
              </a:lnTo>
            </a:path>
          </a:pathLst>
        </a:custGeom>
        <a:noFill/>
        <a:ln w="19050" cap="rnd" cmpd="sng" algn="ctr">
          <a:solidFill>
            <a:srgbClr val="B3116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1520019" y="2248694"/>
        <a:ext cx="0" cy="0"/>
      </dsp:txXfrm>
    </dsp:sp>
    <dsp:sp modelId="{7FD19327-05B9-4576-9613-E20A4C7AD062}">
      <dsp:nvSpPr>
        <dsp:cNvPr id="0" name=""/>
        <dsp:cNvSpPr/>
      </dsp:nvSpPr>
      <dsp:spPr>
        <a:xfrm>
          <a:off x="1351072" y="767512"/>
          <a:ext cx="380874" cy="1490080"/>
        </a:xfrm>
        <a:custGeom>
          <a:avLst/>
          <a:gdLst/>
          <a:ahLst/>
          <a:cxnLst/>
          <a:rect l="0" t="0" r="0" b="0"/>
          <a:pathLst>
            <a:path>
              <a:moveTo>
                <a:pt x="0" y="1280980"/>
              </a:moveTo>
              <a:lnTo>
                <a:pt x="163713" y="1280980"/>
              </a:lnTo>
              <a:lnTo>
                <a:pt x="163713" y="0"/>
              </a:lnTo>
              <a:lnTo>
                <a:pt x="327427" y="0"/>
              </a:lnTo>
            </a:path>
          </a:pathLst>
        </a:custGeom>
        <a:noFill/>
        <a:ln w="19050" cap="rnd" cmpd="sng" algn="ctr">
          <a:solidFill>
            <a:srgbClr val="B3116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1503060" y="1474103"/>
        <a:ext cx="0" cy="0"/>
      </dsp:txXfrm>
    </dsp:sp>
    <dsp:sp modelId="{2A4E1BE8-EFF8-4E11-88C2-6B6548D6787A}">
      <dsp:nvSpPr>
        <dsp:cNvPr id="0" name=""/>
        <dsp:cNvSpPr/>
      </dsp:nvSpPr>
      <dsp:spPr>
        <a:xfrm>
          <a:off x="1351072" y="1786745"/>
          <a:ext cx="368496" cy="470847"/>
        </a:xfrm>
        <a:custGeom>
          <a:avLst/>
          <a:gdLst/>
          <a:ahLst/>
          <a:cxnLst/>
          <a:rect l="0" t="0" r="0" b="0"/>
          <a:pathLst>
            <a:path>
              <a:moveTo>
                <a:pt x="0" y="404774"/>
              </a:moveTo>
              <a:lnTo>
                <a:pt x="158393" y="404774"/>
              </a:lnTo>
              <a:lnTo>
                <a:pt x="158393" y="0"/>
              </a:lnTo>
              <a:lnTo>
                <a:pt x="316786" y="0"/>
              </a:lnTo>
            </a:path>
          </a:pathLst>
        </a:custGeom>
        <a:noFill/>
        <a:ln w="19050" cap="rnd" cmpd="sng" algn="ctr">
          <a:solidFill>
            <a:srgbClr val="B3116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1520373" y="2007222"/>
        <a:ext cx="0" cy="0"/>
      </dsp:txXfrm>
    </dsp:sp>
    <dsp:sp modelId="{ABBD9B96-8406-4F68-9D52-E01243CDDC0D}">
      <dsp:nvSpPr>
        <dsp:cNvPr id="0" name=""/>
        <dsp:cNvSpPr/>
      </dsp:nvSpPr>
      <dsp:spPr>
        <a:xfrm>
          <a:off x="1351072" y="1314723"/>
          <a:ext cx="368496" cy="942869"/>
        </a:xfrm>
        <a:custGeom>
          <a:avLst/>
          <a:gdLst/>
          <a:ahLst/>
          <a:cxnLst/>
          <a:rect l="0" t="0" r="0" b="0"/>
          <a:pathLst>
            <a:path>
              <a:moveTo>
                <a:pt x="0" y="810558"/>
              </a:moveTo>
              <a:lnTo>
                <a:pt x="158393" y="810558"/>
              </a:lnTo>
              <a:lnTo>
                <a:pt x="158393" y="0"/>
              </a:lnTo>
              <a:lnTo>
                <a:pt x="316786" y="0"/>
              </a:lnTo>
            </a:path>
          </a:pathLst>
        </a:custGeom>
        <a:noFill/>
        <a:ln w="19050" cap="rnd" cmpd="sng" algn="ctr">
          <a:solidFill>
            <a:srgbClr val="B3116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1510013" y="1760850"/>
        <a:ext cx="0" cy="0"/>
      </dsp:txXfrm>
    </dsp:sp>
    <dsp:sp modelId="{CBAF3610-727F-446D-B9BE-6CE9D5479928}">
      <dsp:nvSpPr>
        <dsp:cNvPr id="0" name=""/>
        <dsp:cNvSpPr/>
      </dsp:nvSpPr>
      <dsp:spPr>
        <a:xfrm rot="16200000">
          <a:off x="-106061" y="2024941"/>
          <a:ext cx="2448964" cy="465303"/>
        </a:xfrm>
        <a:prstGeom prst="rect">
          <a:avLst/>
        </a:prstGeom>
        <a:solidFill>
          <a:srgbClr val="B31166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Registrar y describir</a:t>
          </a:r>
          <a:endParaRPr lang="es-ES" sz="2000" kern="1200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-106061" y="2024941"/>
        <a:ext cx="2448964" cy="465303"/>
      </dsp:txXfrm>
    </dsp:sp>
    <dsp:sp modelId="{C9D93CC2-9E0E-4C6E-BCFF-42374C1DDEB1}">
      <dsp:nvSpPr>
        <dsp:cNvPr id="0" name=""/>
        <dsp:cNvSpPr/>
      </dsp:nvSpPr>
      <dsp:spPr>
        <a:xfrm>
          <a:off x="1719569" y="1082071"/>
          <a:ext cx="1526194" cy="465303"/>
        </a:xfrm>
        <a:prstGeom prst="rect">
          <a:avLst/>
        </a:prstGeom>
        <a:solidFill>
          <a:srgbClr val="B31166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Documentos en formato electrónico</a:t>
          </a:r>
        </a:p>
      </dsp:txBody>
      <dsp:txXfrm>
        <a:off x="1719569" y="1082071"/>
        <a:ext cx="1526194" cy="465303"/>
      </dsp:txXfrm>
    </dsp:sp>
    <dsp:sp modelId="{4D1473C8-9BF6-40F4-9D11-69A4B55EF197}">
      <dsp:nvSpPr>
        <dsp:cNvPr id="0" name=""/>
        <dsp:cNvSpPr/>
      </dsp:nvSpPr>
      <dsp:spPr>
        <a:xfrm>
          <a:off x="1719569" y="1554094"/>
          <a:ext cx="1526194" cy="465303"/>
        </a:xfrm>
        <a:prstGeom prst="rect">
          <a:avLst/>
        </a:prstGeom>
        <a:solidFill>
          <a:srgbClr val="B31166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Catálogo de disposición documental</a:t>
          </a:r>
        </a:p>
      </dsp:txBody>
      <dsp:txXfrm>
        <a:off x="1719569" y="1554094"/>
        <a:ext cx="1526194" cy="465303"/>
      </dsp:txXfrm>
    </dsp:sp>
    <dsp:sp modelId="{0AF0D23B-2273-42FB-9206-06321CC6DB5D}">
      <dsp:nvSpPr>
        <dsp:cNvPr id="0" name=""/>
        <dsp:cNvSpPr/>
      </dsp:nvSpPr>
      <dsp:spPr>
        <a:xfrm>
          <a:off x="1731947" y="534861"/>
          <a:ext cx="1526194" cy="465303"/>
        </a:xfrm>
        <a:prstGeom prst="rect">
          <a:avLst/>
        </a:prstGeom>
        <a:solidFill>
          <a:srgbClr val="B31166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Cuadro general de clasificación archivística</a:t>
          </a:r>
        </a:p>
      </dsp:txBody>
      <dsp:txXfrm>
        <a:off x="1731947" y="534861"/>
        <a:ext cx="1526194" cy="465303"/>
      </dsp:txXfrm>
    </dsp:sp>
    <dsp:sp modelId="{CF3EADB9-7F09-44CF-B239-D749C0F3FE2F}">
      <dsp:nvSpPr>
        <dsp:cNvPr id="0" name=""/>
        <dsp:cNvSpPr/>
      </dsp:nvSpPr>
      <dsp:spPr>
        <a:xfrm>
          <a:off x="1706764" y="2038851"/>
          <a:ext cx="1526194" cy="465303"/>
        </a:xfrm>
        <a:prstGeom prst="rect">
          <a:avLst/>
        </a:prstGeom>
        <a:solidFill>
          <a:srgbClr val="B31166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Sección</a:t>
          </a:r>
          <a:endParaRPr lang="es-ES" sz="1000" kern="1200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1706764" y="2038851"/>
        <a:ext cx="1526194" cy="465303"/>
      </dsp:txXfrm>
    </dsp:sp>
    <dsp:sp modelId="{F9DFFD5A-6207-4B40-B39C-CA7DA4DA1FC8}">
      <dsp:nvSpPr>
        <dsp:cNvPr id="0" name=""/>
        <dsp:cNvSpPr/>
      </dsp:nvSpPr>
      <dsp:spPr>
        <a:xfrm>
          <a:off x="1731947" y="0"/>
          <a:ext cx="1526194" cy="465303"/>
        </a:xfrm>
        <a:prstGeom prst="rect">
          <a:avLst/>
        </a:prstGeom>
        <a:solidFill>
          <a:srgbClr val="B31166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Fondo</a:t>
          </a:r>
        </a:p>
      </dsp:txBody>
      <dsp:txXfrm>
        <a:off x="1731947" y="0"/>
        <a:ext cx="1526194" cy="465303"/>
      </dsp:txXfrm>
    </dsp:sp>
    <dsp:sp modelId="{1E924A52-68C0-4174-8975-7A0F08725E61}">
      <dsp:nvSpPr>
        <dsp:cNvPr id="0" name=""/>
        <dsp:cNvSpPr/>
      </dsp:nvSpPr>
      <dsp:spPr>
        <a:xfrm>
          <a:off x="1711267" y="2560433"/>
          <a:ext cx="1526194" cy="465303"/>
        </a:xfrm>
        <a:prstGeom prst="rect">
          <a:avLst/>
        </a:prstGeom>
        <a:solidFill>
          <a:srgbClr val="B31166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Expedientes</a:t>
          </a:r>
          <a:endParaRPr lang="es-ES" sz="1000" kern="1200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1711267" y="2560433"/>
        <a:ext cx="1526194" cy="465303"/>
      </dsp:txXfrm>
    </dsp:sp>
    <dsp:sp modelId="{F71F2852-EF48-450E-AD37-C0C8B3E59F24}">
      <dsp:nvSpPr>
        <dsp:cNvPr id="0" name=""/>
        <dsp:cNvSpPr/>
      </dsp:nvSpPr>
      <dsp:spPr>
        <a:xfrm>
          <a:off x="1711923" y="2956392"/>
          <a:ext cx="1526194" cy="465303"/>
        </a:xfrm>
        <a:prstGeom prst="rect">
          <a:avLst/>
        </a:prstGeom>
        <a:solidFill>
          <a:srgbClr val="B31166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Serie</a:t>
          </a:r>
        </a:p>
      </dsp:txBody>
      <dsp:txXfrm>
        <a:off x="1711923" y="2956392"/>
        <a:ext cx="1526194" cy="465303"/>
      </dsp:txXfrm>
    </dsp:sp>
    <dsp:sp modelId="{5EF99993-FEDF-49E3-8B0A-2E20884F2B7E}">
      <dsp:nvSpPr>
        <dsp:cNvPr id="0" name=""/>
        <dsp:cNvSpPr/>
      </dsp:nvSpPr>
      <dsp:spPr>
        <a:xfrm>
          <a:off x="3596026" y="3492924"/>
          <a:ext cx="1526194" cy="465303"/>
        </a:xfrm>
        <a:prstGeom prst="rect">
          <a:avLst/>
        </a:prstGeom>
        <a:solidFill>
          <a:srgbClr val="B31166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DAI</a:t>
          </a:r>
          <a:endParaRPr lang="es-ES" sz="1000" kern="1200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3596026" y="3492924"/>
        <a:ext cx="1526194" cy="465303"/>
      </dsp:txXfrm>
    </dsp:sp>
    <dsp:sp modelId="{3344CBA5-B1E3-439E-8039-B844E67381D7}">
      <dsp:nvSpPr>
        <dsp:cNvPr id="0" name=""/>
        <dsp:cNvSpPr/>
      </dsp:nvSpPr>
      <dsp:spPr>
        <a:xfrm>
          <a:off x="1736647" y="3492561"/>
          <a:ext cx="1526194" cy="465303"/>
        </a:xfrm>
        <a:prstGeom prst="rect">
          <a:avLst/>
        </a:prstGeom>
        <a:solidFill>
          <a:srgbClr val="B31166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Fechas</a:t>
          </a:r>
        </a:p>
      </dsp:txBody>
      <dsp:txXfrm>
        <a:off x="1736647" y="3492561"/>
        <a:ext cx="1526194" cy="4653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E4E79-60BA-429E-B920-D57024F3A610}">
      <dsp:nvSpPr>
        <dsp:cNvPr id="0" name=""/>
        <dsp:cNvSpPr/>
      </dsp:nvSpPr>
      <dsp:spPr>
        <a:xfrm>
          <a:off x="0" y="661"/>
          <a:ext cx="108732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48D348-F829-463C-812D-39ED0888C1AE}">
      <dsp:nvSpPr>
        <dsp:cNvPr id="0" name=""/>
        <dsp:cNvSpPr/>
      </dsp:nvSpPr>
      <dsp:spPr>
        <a:xfrm>
          <a:off x="0" y="661"/>
          <a:ext cx="10873208" cy="541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Cada SO es responsable de organizar y conservar sus archivos; de la operación de su SI(A); del cumplimiento de esta Ley…;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… deberán garantizar que no se sustraiga, dañen o eliminen documentos de archivo y la información a su cargo. </a:t>
          </a:r>
          <a:r>
            <a:rPr lang="es-ES" sz="1400" b="1" kern="1200" dirty="0">
              <a:solidFill>
                <a:schemeClr val="accent1">
                  <a:lumMod val="50000"/>
                </a:schemeClr>
              </a:solidFill>
              <a:latin typeface="Century Gothic"/>
              <a:ea typeface="+mn-ea"/>
              <a:cs typeface="+mn-cs"/>
            </a:rPr>
            <a:t>(Art. 10)</a:t>
          </a:r>
        </a:p>
      </dsp:txBody>
      <dsp:txXfrm>
        <a:off x="0" y="661"/>
        <a:ext cx="10873208" cy="541734"/>
      </dsp:txXfrm>
    </dsp:sp>
    <dsp:sp modelId="{8BCC47BF-CE23-4642-9B22-B692282A61B6}">
      <dsp:nvSpPr>
        <dsp:cNvPr id="0" name=""/>
        <dsp:cNvSpPr/>
      </dsp:nvSpPr>
      <dsp:spPr>
        <a:xfrm>
          <a:off x="0" y="542395"/>
          <a:ext cx="108732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34BD41-D7A9-4456-9FD3-748367063A26}">
      <dsp:nvSpPr>
        <dsp:cNvPr id="0" name=""/>
        <dsp:cNvSpPr/>
      </dsp:nvSpPr>
      <dsp:spPr>
        <a:xfrm>
          <a:off x="0" y="542395"/>
          <a:ext cx="10873208" cy="541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50" b="1" kern="1200" dirty="0"/>
            <a:t>Administrar, organizar y conservar de manera homogénea los documentos de archivo que produzcan, reciban, obtenga</a:t>
          </a:r>
          <a:r>
            <a:rPr lang="es-ES" sz="1450" b="1" kern="1200" dirty="0">
              <a:solidFill>
                <a:schemeClr val="tx1"/>
              </a:solidFill>
            </a:rPr>
            <a:t>n… </a:t>
          </a:r>
          <a:r>
            <a:rPr lang="es-ES" sz="1450" b="1" kern="1200" dirty="0">
              <a:solidFill>
                <a:schemeClr val="accent1">
                  <a:lumMod val="50000"/>
                </a:schemeClr>
              </a:solidFill>
            </a:rPr>
            <a:t>(Art. 11, fracción I.)</a:t>
          </a:r>
        </a:p>
      </dsp:txBody>
      <dsp:txXfrm>
        <a:off x="0" y="542395"/>
        <a:ext cx="10873208" cy="541734"/>
      </dsp:txXfrm>
    </dsp:sp>
    <dsp:sp modelId="{02798395-206E-4B7C-AB82-477276CB2C4C}">
      <dsp:nvSpPr>
        <dsp:cNvPr id="0" name=""/>
        <dsp:cNvSpPr/>
      </dsp:nvSpPr>
      <dsp:spPr>
        <a:xfrm>
          <a:off x="0" y="1084130"/>
          <a:ext cx="108732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A5E1EC-6F1A-4BFA-89BB-C00361884485}">
      <dsp:nvSpPr>
        <dsp:cNvPr id="0" name=""/>
        <dsp:cNvSpPr/>
      </dsp:nvSpPr>
      <dsp:spPr>
        <a:xfrm>
          <a:off x="0" y="1084130"/>
          <a:ext cx="10873208" cy="541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50" b="1" kern="1200" dirty="0"/>
            <a:t>Establecer el SI(A) para la administración de sus archivos y llevar  a cabo los procesos de GD </a:t>
          </a:r>
          <a:r>
            <a:rPr lang="es-ES" sz="1450" b="1" kern="1200" dirty="0">
              <a:solidFill>
                <a:schemeClr val="accent1">
                  <a:lumMod val="50000"/>
                </a:schemeClr>
              </a:solidFill>
            </a:rPr>
            <a:t>(Art. 11, fracción II</a:t>
          </a:r>
          <a:r>
            <a:rPr lang="es-ES" sz="1450" b="1" kern="1200" dirty="0">
              <a:solidFill>
                <a:schemeClr val="accent1">
                  <a:lumMod val="25000"/>
                </a:schemeClr>
              </a:solidFill>
            </a:rPr>
            <a:t>)</a:t>
          </a:r>
        </a:p>
      </dsp:txBody>
      <dsp:txXfrm>
        <a:off x="0" y="1084130"/>
        <a:ext cx="10873208" cy="541734"/>
      </dsp:txXfrm>
    </dsp:sp>
    <dsp:sp modelId="{9E111791-D835-486D-A722-8B7B7B091FB4}">
      <dsp:nvSpPr>
        <dsp:cNvPr id="0" name=""/>
        <dsp:cNvSpPr/>
      </dsp:nvSpPr>
      <dsp:spPr>
        <a:xfrm>
          <a:off x="0" y="1625864"/>
          <a:ext cx="108732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40D22A-BE9A-4B4D-9E39-75D0FF97347E}">
      <dsp:nvSpPr>
        <dsp:cNvPr id="0" name=""/>
        <dsp:cNvSpPr/>
      </dsp:nvSpPr>
      <dsp:spPr>
        <a:xfrm>
          <a:off x="0" y="1625864"/>
          <a:ext cx="10873208" cy="541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50" b="1" kern="1200" dirty="0"/>
            <a:t>Integrar documentos en expedientes. </a:t>
          </a:r>
          <a:r>
            <a:rPr lang="es-ES" sz="1450" b="1" kern="1200" dirty="0">
              <a:solidFill>
                <a:schemeClr val="accent1">
                  <a:lumMod val="50000"/>
                </a:schemeClr>
              </a:solidFill>
            </a:rPr>
            <a:t>(Art. 11, fracción III)</a:t>
          </a:r>
        </a:p>
      </dsp:txBody>
      <dsp:txXfrm>
        <a:off x="0" y="1625864"/>
        <a:ext cx="10873208" cy="541734"/>
      </dsp:txXfrm>
    </dsp:sp>
    <dsp:sp modelId="{9F1AC419-F584-4423-964E-C8EB4B010563}">
      <dsp:nvSpPr>
        <dsp:cNvPr id="0" name=""/>
        <dsp:cNvSpPr/>
      </dsp:nvSpPr>
      <dsp:spPr>
        <a:xfrm>
          <a:off x="0" y="2167599"/>
          <a:ext cx="108732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904B14-0651-48A0-86A3-0EF526D68E74}">
      <dsp:nvSpPr>
        <dsp:cNvPr id="0" name=""/>
        <dsp:cNvSpPr/>
      </dsp:nvSpPr>
      <dsp:spPr>
        <a:xfrm>
          <a:off x="0" y="2167599"/>
          <a:ext cx="10873208" cy="541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50" b="1" kern="1200" dirty="0"/>
            <a:t>Conformar un grupo interdisciplinario… que coadyuve en la valoración documental</a:t>
          </a:r>
          <a:r>
            <a:rPr lang="es-ES" sz="1450" b="1" kern="1200" dirty="0">
              <a:solidFill>
                <a:schemeClr val="accent1">
                  <a:lumMod val="50000"/>
                </a:schemeClr>
              </a:solidFill>
            </a:rPr>
            <a:t>. ( Art.11, fracción V)</a:t>
          </a:r>
        </a:p>
      </dsp:txBody>
      <dsp:txXfrm>
        <a:off x="0" y="2167599"/>
        <a:ext cx="10873208" cy="541734"/>
      </dsp:txXfrm>
    </dsp:sp>
    <dsp:sp modelId="{9D10E191-91A3-470B-BB14-B3335D70ADFD}">
      <dsp:nvSpPr>
        <dsp:cNvPr id="0" name=""/>
        <dsp:cNvSpPr/>
      </dsp:nvSpPr>
      <dsp:spPr>
        <a:xfrm>
          <a:off x="0" y="2709333"/>
          <a:ext cx="108732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F6CE84-4B0C-4071-8E7F-67B059D35B70}">
      <dsp:nvSpPr>
        <dsp:cNvPr id="0" name=""/>
        <dsp:cNvSpPr/>
      </dsp:nvSpPr>
      <dsp:spPr>
        <a:xfrm>
          <a:off x="0" y="2709333"/>
          <a:ext cx="10873208" cy="541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50" b="1" kern="1200" dirty="0"/>
            <a:t>Destinar los </a:t>
          </a:r>
          <a:r>
            <a:rPr lang="es-ES" sz="1450" b="1" u="sng" kern="1200" dirty="0"/>
            <a:t>espacios y equipos </a:t>
          </a:r>
          <a:r>
            <a:rPr lang="es-ES" sz="1450" b="1" kern="1200" dirty="0"/>
            <a:t>necesarios para el funcionamiento de los </a:t>
          </a:r>
          <a:r>
            <a:rPr lang="es-ES" sz="1450" b="1" kern="1200" dirty="0">
              <a:solidFill>
                <a:schemeClr val="accent1">
                  <a:lumMod val="25000"/>
                </a:schemeClr>
              </a:solidFill>
            </a:rPr>
            <a:t>archivos</a:t>
          </a:r>
          <a:r>
            <a:rPr lang="es-ES" sz="1450" b="1" kern="1200" dirty="0"/>
            <a:t> </a:t>
          </a:r>
          <a:r>
            <a:rPr lang="es-ES" sz="1450" b="1" kern="1200" dirty="0">
              <a:solidFill>
                <a:schemeClr val="accent1">
                  <a:lumMod val="50000"/>
                </a:schemeClr>
              </a:solidFill>
            </a:rPr>
            <a:t>(Art. 11, fracción VII)</a:t>
          </a:r>
        </a:p>
      </dsp:txBody>
      <dsp:txXfrm>
        <a:off x="0" y="2709333"/>
        <a:ext cx="10873208" cy="541734"/>
      </dsp:txXfrm>
    </dsp:sp>
    <dsp:sp modelId="{18F5C304-DAFE-4403-8855-33C9D0CEC653}">
      <dsp:nvSpPr>
        <dsp:cNvPr id="0" name=""/>
        <dsp:cNvSpPr/>
      </dsp:nvSpPr>
      <dsp:spPr>
        <a:xfrm>
          <a:off x="0" y="3251067"/>
          <a:ext cx="108732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8D78B-4820-41CB-BFF8-0563F7D7696B}">
      <dsp:nvSpPr>
        <dsp:cNvPr id="0" name=""/>
        <dsp:cNvSpPr/>
      </dsp:nvSpPr>
      <dsp:spPr>
        <a:xfrm>
          <a:off x="0" y="3251067"/>
          <a:ext cx="10873208" cy="541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50" b="1" kern="1200" dirty="0"/>
            <a:t>Promover el desarrollo de </a:t>
          </a:r>
          <a:r>
            <a:rPr lang="es-ES" sz="1450" b="1" u="sng" kern="1200" dirty="0"/>
            <a:t>infraestructura y equipamiento </a:t>
          </a:r>
          <a:r>
            <a:rPr lang="es-ES" sz="1450" b="1" kern="1200" dirty="0"/>
            <a:t>para la gestión documental  y administración de archivos </a:t>
          </a:r>
          <a:r>
            <a:rPr lang="es-ES" sz="1450" b="1" kern="1200" dirty="0">
              <a:solidFill>
                <a:schemeClr val="accent1">
                  <a:lumMod val="25000"/>
                </a:schemeClr>
              </a:solidFill>
            </a:rPr>
            <a:t>(Art. 11, fracción VIII).</a:t>
          </a:r>
        </a:p>
      </dsp:txBody>
      <dsp:txXfrm>
        <a:off x="0" y="3251067"/>
        <a:ext cx="10873208" cy="541734"/>
      </dsp:txXfrm>
    </dsp:sp>
    <dsp:sp modelId="{32DB7559-ABA4-4259-8B66-A0AD04F8AF95}">
      <dsp:nvSpPr>
        <dsp:cNvPr id="0" name=""/>
        <dsp:cNvSpPr/>
      </dsp:nvSpPr>
      <dsp:spPr>
        <a:xfrm>
          <a:off x="0" y="3792802"/>
          <a:ext cx="108732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992A29-95DC-49A2-8ECF-C0056D8E1E71}">
      <dsp:nvSpPr>
        <dsp:cNvPr id="0" name=""/>
        <dsp:cNvSpPr/>
      </dsp:nvSpPr>
      <dsp:spPr>
        <a:xfrm>
          <a:off x="0" y="3792802"/>
          <a:ext cx="10873208" cy="541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50" b="1" u="sng" kern="1200" dirty="0">
              <a:solidFill>
                <a:schemeClr val="tx1"/>
              </a:solidFill>
            </a:rPr>
            <a:t>Mantener los documentos </a:t>
          </a:r>
          <a:r>
            <a:rPr lang="es-ES" sz="1450" b="1" kern="1200" dirty="0">
              <a:solidFill>
                <a:schemeClr val="tx1"/>
              </a:solidFill>
            </a:rPr>
            <a:t>contenidos en sus archivos en el orden original en que fueron producidos, </a:t>
          </a:r>
          <a:r>
            <a:rPr lang="es-ES" sz="1450" b="1" u="sng" kern="1200" dirty="0">
              <a:solidFill>
                <a:schemeClr val="tx1"/>
              </a:solidFill>
            </a:rPr>
            <a:t>conforme a los procesos de gestión documenta</a:t>
          </a:r>
          <a:r>
            <a:rPr lang="es-ES" sz="1450" b="1" kern="1200" dirty="0">
              <a:solidFill>
                <a:schemeClr val="tx1"/>
              </a:solidFill>
            </a:rPr>
            <a:t>l que incluyen la creación, organización, acceso consulta, valoración</a:t>
          </a:r>
          <a:r>
            <a:rPr lang="es-ES" sz="1450" b="1" kern="1200" dirty="0">
              <a:solidFill>
                <a:schemeClr val="accent1">
                  <a:lumMod val="50000"/>
                </a:schemeClr>
              </a:solidFill>
            </a:rPr>
            <a:t>…(Art. 12) </a:t>
          </a:r>
        </a:p>
      </dsp:txBody>
      <dsp:txXfrm>
        <a:off x="0" y="3792802"/>
        <a:ext cx="10873208" cy="541734"/>
      </dsp:txXfrm>
    </dsp:sp>
    <dsp:sp modelId="{0A5C288C-4A4D-42DE-93B8-7284566A9D79}">
      <dsp:nvSpPr>
        <dsp:cNvPr id="0" name=""/>
        <dsp:cNvSpPr/>
      </dsp:nvSpPr>
      <dsp:spPr>
        <a:xfrm>
          <a:off x="0" y="4334536"/>
          <a:ext cx="108732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BC4819-D9F6-4EC5-9DCB-DABA0D118AE4}">
      <dsp:nvSpPr>
        <dsp:cNvPr id="0" name=""/>
        <dsp:cNvSpPr/>
      </dsp:nvSpPr>
      <dsp:spPr>
        <a:xfrm>
          <a:off x="0" y="4334536"/>
          <a:ext cx="10873208" cy="541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50" b="1" kern="1200" dirty="0"/>
            <a:t>Contar con instrumentos de control y consulta archivísticos… CGCA, CADIDO e inventarios documentales </a:t>
          </a:r>
          <a:r>
            <a:rPr lang="es-ES" sz="1450" b="1" kern="1200" dirty="0">
              <a:solidFill>
                <a:schemeClr val="accent1">
                  <a:lumMod val="50000"/>
                </a:schemeClr>
              </a:solidFill>
            </a:rPr>
            <a:t>(Art. 13)</a:t>
          </a:r>
        </a:p>
      </dsp:txBody>
      <dsp:txXfrm>
        <a:off x="0" y="4334536"/>
        <a:ext cx="10873208" cy="541734"/>
      </dsp:txXfrm>
    </dsp:sp>
    <dsp:sp modelId="{5C1C2F45-799F-4DAA-9112-A52F7F73CE42}">
      <dsp:nvSpPr>
        <dsp:cNvPr id="0" name=""/>
        <dsp:cNvSpPr/>
      </dsp:nvSpPr>
      <dsp:spPr>
        <a:xfrm>
          <a:off x="0" y="4876271"/>
          <a:ext cx="108732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48C1DF-8FD8-4334-AF18-D5769A4BB97C}">
      <dsp:nvSpPr>
        <dsp:cNvPr id="0" name=""/>
        <dsp:cNvSpPr/>
      </dsp:nvSpPr>
      <dsp:spPr>
        <a:xfrm>
          <a:off x="0" y="4876271"/>
          <a:ext cx="10873208" cy="541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50" b="1" kern="1200" dirty="0"/>
            <a:t>Contar y poner a disposición del público la </a:t>
          </a:r>
          <a:r>
            <a:rPr lang="es-ES" sz="1450" b="1" u="sng" kern="1200" dirty="0"/>
            <a:t>Guía de archivo documental </a:t>
          </a:r>
          <a:r>
            <a:rPr lang="es-ES" sz="1450" b="1" kern="1200" dirty="0"/>
            <a:t>y el </a:t>
          </a:r>
          <a:r>
            <a:rPr lang="es-ES" sz="1450" b="1" u="sng" kern="1200" dirty="0"/>
            <a:t>índice de expedientes clasificados como reservados </a:t>
          </a:r>
          <a:r>
            <a:rPr lang="es-ES" sz="1450" b="1" kern="1200" dirty="0"/>
            <a:t>a que hacer referencia la LGTAIP. </a:t>
          </a:r>
          <a:r>
            <a:rPr lang="es-ES" sz="1450" b="1" kern="1200" dirty="0">
              <a:solidFill>
                <a:schemeClr val="accent1">
                  <a:lumMod val="50000"/>
                </a:schemeClr>
              </a:solidFill>
            </a:rPr>
            <a:t>(Art. 14) 	Catálogo de disposición documental Art. 70 XLV LGTAIP</a:t>
          </a:r>
        </a:p>
        <a:p>
          <a:pPr marL="0" lvl="0" indent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5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4876271"/>
        <a:ext cx="10873208" cy="5417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7D6607-673E-48AC-B0D2-E675A8B886D9}">
      <dsp:nvSpPr>
        <dsp:cNvPr id="0" name=""/>
        <dsp:cNvSpPr/>
      </dsp:nvSpPr>
      <dsp:spPr>
        <a:xfrm rot="5400000">
          <a:off x="323251" y="2544192"/>
          <a:ext cx="958674" cy="1595212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AE119B-AB71-433A-9176-7164F8BC10A8}">
      <dsp:nvSpPr>
        <dsp:cNvPr id="0" name=""/>
        <dsp:cNvSpPr/>
      </dsp:nvSpPr>
      <dsp:spPr>
        <a:xfrm>
          <a:off x="163225" y="3020817"/>
          <a:ext cx="1440166" cy="126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Publicación en DOF</a:t>
          </a:r>
        </a:p>
      </dsp:txBody>
      <dsp:txXfrm>
        <a:off x="163225" y="3020817"/>
        <a:ext cx="1440166" cy="1262390"/>
      </dsp:txXfrm>
    </dsp:sp>
    <dsp:sp modelId="{9D5E14D6-E557-49CE-B3C3-79546EA70074}">
      <dsp:nvSpPr>
        <dsp:cNvPr id="0" name=""/>
        <dsp:cNvSpPr/>
      </dsp:nvSpPr>
      <dsp:spPr>
        <a:xfrm>
          <a:off x="1331662" y="2426751"/>
          <a:ext cx="271729" cy="271729"/>
        </a:xfrm>
        <a:prstGeom prst="triangle">
          <a:avLst>
            <a:gd name="adj" fmla="val 100000"/>
          </a:avLst>
        </a:prstGeom>
        <a:solidFill>
          <a:schemeClr val="accent2">
            <a:alpha val="90000"/>
            <a:hueOff val="0"/>
            <a:satOff val="0"/>
            <a:lumOff val="0"/>
            <a:alphaOff val="-5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D4F258-29AD-490B-BD0E-F5DE717F55D4}">
      <dsp:nvSpPr>
        <dsp:cNvPr id="0" name=""/>
        <dsp:cNvSpPr/>
      </dsp:nvSpPr>
      <dsp:spPr>
        <a:xfrm rot="5400000">
          <a:off x="2086297" y="2107925"/>
          <a:ext cx="958674" cy="1595212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133EC-5582-4B68-A03A-F5CD2FB9EAE7}">
      <dsp:nvSpPr>
        <dsp:cNvPr id="0" name=""/>
        <dsp:cNvSpPr/>
      </dsp:nvSpPr>
      <dsp:spPr>
        <a:xfrm>
          <a:off x="1926270" y="2584550"/>
          <a:ext cx="1440166" cy="126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Entrada en vigor</a:t>
          </a:r>
        </a:p>
      </dsp:txBody>
      <dsp:txXfrm>
        <a:off x="1926270" y="2584550"/>
        <a:ext cx="1440166" cy="1262390"/>
      </dsp:txXfrm>
    </dsp:sp>
    <dsp:sp modelId="{F67A7BC8-27B0-4A5E-9807-31B7142AFE5E}">
      <dsp:nvSpPr>
        <dsp:cNvPr id="0" name=""/>
        <dsp:cNvSpPr/>
      </dsp:nvSpPr>
      <dsp:spPr>
        <a:xfrm>
          <a:off x="3094707" y="1990484"/>
          <a:ext cx="271729" cy="271729"/>
        </a:xfrm>
        <a:prstGeom prst="triangle">
          <a:avLst>
            <a:gd name="adj" fmla="val 100000"/>
          </a:avLst>
        </a:prstGeom>
        <a:solidFill>
          <a:schemeClr val="accent2">
            <a:alpha val="90000"/>
            <a:hueOff val="0"/>
            <a:satOff val="0"/>
            <a:lumOff val="0"/>
            <a:alphaOff val="-15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1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B34FC1-573A-4A78-BC76-585E58302E97}">
      <dsp:nvSpPr>
        <dsp:cNvPr id="0" name=""/>
        <dsp:cNvSpPr/>
      </dsp:nvSpPr>
      <dsp:spPr>
        <a:xfrm rot="5400000">
          <a:off x="3849342" y="1671658"/>
          <a:ext cx="958674" cy="1595212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BB25B4-A8EA-42E0-9F23-B5F111111EA5}">
      <dsp:nvSpPr>
        <dsp:cNvPr id="0" name=""/>
        <dsp:cNvSpPr/>
      </dsp:nvSpPr>
      <dsp:spPr>
        <a:xfrm>
          <a:off x="3689315" y="2148283"/>
          <a:ext cx="1440166" cy="126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Implementar SIA</a:t>
          </a:r>
        </a:p>
      </dsp:txBody>
      <dsp:txXfrm>
        <a:off x="3689315" y="2148283"/>
        <a:ext cx="1440166" cy="1262390"/>
      </dsp:txXfrm>
    </dsp:sp>
    <dsp:sp modelId="{71179548-B17B-4B83-9C8D-E0031F84AA01}">
      <dsp:nvSpPr>
        <dsp:cNvPr id="0" name=""/>
        <dsp:cNvSpPr/>
      </dsp:nvSpPr>
      <dsp:spPr>
        <a:xfrm>
          <a:off x="4857753" y="1554217"/>
          <a:ext cx="271729" cy="271729"/>
        </a:xfrm>
        <a:prstGeom prst="triangle">
          <a:avLst>
            <a:gd name="adj" fmla="val 100000"/>
          </a:avLst>
        </a:prstGeom>
        <a:solidFill>
          <a:schemeClr val="accent2">
            <a:alpha val="90000"/>
            <a:hueOff val="0"/>
            <a:satOff val="0"/>
            <a:lumOff val="0"/>
            <a:alphaOff val="-25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D39D27-8684-4E6F-87A1-CDB364FED0C8}">
      <dsp:nvSpPr>
        <dsp:cNvPr id="0" name=""/>
        <dsp:cNvSpPr/>
      </dsp:nvSpPr>
      <dsp:spPr>
        <a:xfrm rot="5400000">
          <a:off x="5612387" y="1235391"/>
          <a:ext cx="958674" cy="1595212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622D10-7D80-4E7E-A5C5-3F38E2D35583}">
      <dsp:nvSpPr>
        <dsp:cNvPr id="0" name=""/>
        <dsp:cNvSpPr/>
      </dsp:nvSpPr>
      <dsp:spPr>
        <a:xfrm>
          <a:off x="5452361" y="1712015"/>
          <a:ext cx="1440166" cy="126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Armonización de leyes locales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Congresos estatales</a:t>
          </a:r>
        </a:p>
      </dsp:txBody>
      <dsp:txXfrm>
        <a:off x="5452361" y="1712015"/>
        <a:ext cx="1440166" cy="1262390"/>
      </dsp:txXfrm>
    </dsp:sp>
    <dsp:sp modelId="{63CA8500-2D27-4269-AAF9-22344F2792A5}">
      <dsp:nvSpPr>
        <dsp:cNvPr id="0" name=""/>
        <dsp:cNvSpPr/>
      </dsp:nvSpPr>
      <dsp:spPr>
        <a:xfrm>
          <a:off x="6620798" y="1117949"/>
          <a:ext cx="271729" cy="271729"/>
        </a:xfrm>
        <a:prstGeom prst="triangle">
          <a:avLst>
            <a:gd name="adj" fmla="val 100000"/>
          </a:avLst>
        </a:prstGeom>
        <a:solidFill>
          <a:schemeClr val="accent2">
            <a:alpha val="90000"/>
            <a:hueOff val="0"/>
            <a:satOff val="0"/>
            <a:lumOff val="0"/>
            <a:alphaOff val="-35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FCD7D4-EFFB-40FF-942B-15F81F2990F6}">
      <dsp:nvSpPr>
        <dsp:cNvPr id="0" name=""/>
        <dsp:cNvSpPr/>
      </dsp:nvSpPr>
      <dsp:spPr>
        <a:xfrm rot="5400000">
          <a:off x="7375433" y="799123"/>
          <a:ext cx="958674" cy="1595212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44DF59-523A-4C36-985B-51C67362F1CF}">
      <dsp:nvSpPr>
        <dsp:cNvPr id="0" name=""/>
        <dsp:cNvSpPr/>
      </dsp:nvSpPr>
      <dsp:spPr>
        <a:xfrm>
          <a:off x="7215406" y="1275748"/>
          <a:ext cx="1440166" cy="126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/>
            <a:t>Establecer programas de capacitación en materia de gestión documental y administración de archivos</a:t>
          </a:r>
        </a:p>
      </dsp:txBody>
      <dsp:txXfrm>
        <a:off x="7215406" y="1275748"/>
        <a:ext cx="1440166" cy="1262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142963" y="1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AF4E96-9958-49C4-8C1D-88B98AE0251C}" type="datetimeFigureOut">
              <a:rPr lang="es-ES"/>
              <a:pPr>
                <a:defRPr/>
              </a:pPr>
              <a:t>15/08/2018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142963" y="9119173"/>
            <a:ext cx="3170583" cy="480388"/>
          </a:xfrm>
          <a:prstGeom prst="rect">
            <a:avLst/>
          </a:prstGeom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EDF3224-397A-4487-B587-E7F84D7702C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06545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583" cy="480388"/>
          </a:xfrm>
          <a:prstGeom prst="rect">
            <a:avLst/>
          </a:prstGeom>
        </p:spPr>
        <p:txBody>
          <a:bodyPr vert="horz" lIns="95894" tIns="47947" rIns="95894" bIns="4794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142963" y="1"/>
            <a:ext cx="3170583" cy="480388"/>
          </a:xfrm>
          <a:prstGeom prst="rect">
            <a:avLst/>
          </a:prstGeom>
        </p:spPr>
        <p:txBody>
          <a:bodyPr vert="horz" lIns="95894" tIns="47947" rIns="95894" bIns="4794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95527F7-9916-4F79-BD9F-21C4A9F0179B}" type="datetimeFigureOut">
              <a:rPr lang="es-ES"/>
              <a:pPr>
                <a:defRPr/>
              </a:pPr>
              <a:t>15/08/2018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23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894" tIns="47947" rIns="95894" bIns="47947" rtlCol="0" anchor="ctr"/>
          <a:lstStyle/>
          <a:p>
            <a:pPr lvl="0"/>
            <a:endParaRPr lang="es-ES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32183" y="4561227"/>
            <a:ext cx="5852492" cy="4320213"/>
          </a:xfrm>
          <a:prstGeom prst="rect">
            <a:avLst/>
          </a:prstGeom>
        </p:spPr>
        <p:txBody>
          <a:bodyPr vert="horz" lIns="95894" tIns="47947" rIns="95894" bIns="47947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119173"/>
            <a:ext cx="3170583" cy="480388"/>
          </a:xfrm>
          <a:prstGeom prst="rect">
            <a:avLst/>
          </a:prstGeom>
        </p:spPr>
        <p:txBody>
          <a:bodyPr vert="horz" lIns="95894" tIns="47947" rIns="95894" bIns="4794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142963" y="9119173"/>
            <a:ext cx="3170583" cy="480388"/>
          </a:xfrm>
          <a:prstGeom prst="rect">
            <a:avLst/>
          </a:prstGeom>
        </p:spPr>
        <p:txBody>
          <a:bodyPr vert="horz" wrap="square" lIns="95894" tIns="47947" rIns="95894" bIns="4794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A8390F1-7071-417B-8386-C2DE52B7461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630558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8390F1-7071-417B-8386-C2DE52B7461D}" type="slidenum">
              <a:rPr lang="es-ES" altLang="es-ES" smtClean="0"/>
              <a:pPr>
                <a:defRPr/>
              </a:pPr>
              <a:t>4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30399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0662" indent="-2964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5634" indent="-23712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9887" indent="-23712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4141" indent="-23712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0839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2648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56902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3115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A573FC-2091-4F12-8CA0-E5B4E96F183F}" type="slidenum">
              <a:rPr lang="es-ES" altLang="es-E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es-ES" altLang="es-ES">
              <a:latin typeface="Arial" panose="020B0604020202020204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57200" y="719138"/>
            <a:ext cx="6402388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MX" alt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361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8390F1-7071-417B-8386-C2DE52B7461D}" type="slidenum">
              <a:rPr lang="es-ES" altLang="es-ES" smtClean="0"/>
              <a:pPr>
                <a:defRPr/>
              </a:pPr>
              <a:t>29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5497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8390F1-7071-417B-8386-C2DE52B7461D}" type="slidenum">
              <a:rPr lang="es-ES" altLang="es-ES" smtClean="0"/>
              <a:pPr>
                <a:defRPr/>
              </a:pPr>
              <a:t>41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75117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8390F1-7071-417B-8386-C2DE52B7461D}" type="slidenum">
              <a:rPr lang="es-ES" altLang="es-ES" smtClean="0"/>
              <a:pPr>
                <a:defRPr/>
              </a:pPr>
              <a:t>42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19159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19138"/>
            <a:ext cx="6402388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0662" indent="-2964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5634" indent="-23712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9887" indent="-23712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4141" indent="-23712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8395" indent="-237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2648" indent="-237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56902" indent="-237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31155" indent="-237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56A06A7-3AE5-4759-A16C-3AFBFE789D3B}" type="slidenum">
              <a:rPr lang="es-MX" altLang="es-ES" smtClean="0"/>
              <a:pPr/>
              <a:t>8</a:t>
            </a:fld>
            <a:endParaRPr lang="es-MX" altLang="es-ES"/>
          </a:p>
        </p:txBody>
      </p:sp>
      <p:sp>
        <p:nvSpPr>
          <p:cNvPr id="37892" name="4 Marcador de notas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644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19138"/>
            <a:ext cx="6402388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s-MX" altLang="es-ES">
              <a:latin typeface="Arial" panose="020B0604020202020204" pitchFamily="34" charset="0"/>
            </a:endParaRPr>
          </a:p>
        </p:txBody>
      </p:sp>
      <p:sp>
        <p:nvSpPr>
          <p:cNvPr id="184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0662" indent="-2964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5634" indent="-23712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9887" indent="-23712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4141" indent="-23712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8395" indent="-237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2648" indent="-237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56902" indent="-237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31155" indent="-237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3303D26-155B-4299-AAD5-B46393AD3FEF}" type="slidenum">
              <a:rPr lang="es-MX" altLang="es-ES" smtClean="0"/>
              <a:pPr/>
              <a:t>9</a:t>
            </a:fld>
            <a:endParaRPr lang="es-MX" altLang="es-ES"/>
          </a:p>
        </p:txBody>
      </p:sp>
    </p:spTree>
    <p:extLst>
      <p:ext uri="{BB962C8B-B14F-4D97-AF65-F5344CB8AC3E}">
        <p14:creationId xmlns:p14="http://schemas.microsoft.com/office/powerpoint/2010/main" val="1646203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8390F1-7071-417B-8386-C2DE52B7461D}" type="slidenum">
              <a:rPr lang="es-ES" altLang="es-ES" smtClean="0"/>
              <a:pPr>
                <a:defRPr/>
              </a:pPr>
              <a:t>18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03653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19138"/>
            <a:ext cx="6402388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dirty="0"/>
          </a:p>
        </p:txBody>
      </p:sp>
      <p:sp>
        <p:nvSpPr>
          <p:cNvPr id="4301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0662" indent="-2964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5634" indent="-23712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9887" indent="-23712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4141" indent="-23712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8395" indent="-237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2648" indent="-237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56902" indent="-237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31155" indent="-237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AECC082-1E8C-437A-82E9-185A7CC27848}" type="slidenum">
              <a:rPr lang="es-ES" altLang="es-ES" smtClean="0">
                <a:latin typeface="Calibri" panose="020F0502020204030204" pitchFamily="34" charset="0"/>
              </a:rPr>
              <a:pPr/>
              <a:t>20</a:t>
            </a:fld>
            <a:endParaRPr lang="es-ES" alt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863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0662" indent="-2964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5634" indent="-23712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9887" indent="-23712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4141" indent="-23712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8395" indent="-237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2648" indent="-237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56902" indent="-237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31155" indent="-237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CB76BE0-9544-4E19-8782-832A21A9E37B}" type="slidenum">
              <a:rPr lang="es-ES" altLang="es-ES" smtClean="0"/>
              <a:pPr/>
              <a:t>22</a:t>
            </a:fld>
            <a:endParaRPr lang="es-ES" altLang="es-E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57200" y="719138"/>
            <a:ext cx="6402388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MX" alt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044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0662" indent="-2964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5634" indent="-23712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9887" indent="-23712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4141" indent="-23712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8395" indent="-237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2648" indent="-237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56902" indent="-237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31155" indent="-237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37A216F-1C42-4CD1-9E28-E8101DD1D195}" type="slidenum">
              <a:rPr lang="es-ES" altLang="es-ES" smtClean="0"/>
              <a:pPr/>
              <a:t>24</a:t>
            </a:fld>
            <a:endParaRPr lang="es-ES" altLang="es-E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57200" y="719138"/>
            <a:ext cx="6402388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MX" alt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680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0662" indent="-2964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5634" indent="-23712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9887" indent="-23712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4141" indent="-23712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8395" indent="-237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2648" indent="-237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56902" indent="-237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31155" indent="-237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29DD884-4FFB-451A-AAD9-37475CEDAD44}" type="slidenum">
              <a:rPr lang="es-ES" altLang="es-ES" smtClean="0"/>
              <a:pPr/>
              <a:t>25</a:t>
            </a:fld>
            <a:endParaRPr lang="es-ES" altLang="es-E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57200" y="719138"/>
            <a:ext cx="6402388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MX" alt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571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0662" indent="-2964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5634" indent="-23712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9887" indent="-23712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4141" indent="-23712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0839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2648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56902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3115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C8022F-2A0A-464C-88BA-B84DABE985FB}" type="slidenum">
              <a:rPr lang="es-ES" altLang="es-E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es-ES" altLang="es-ES">
              <a:latin typeface="Arial" panose="020B0604020202020204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57200" y="719138"/>
            <a:ext cx="6402388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MX" alt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993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24 CuadroTexto"/>
          <p:cNvSpPr txBox="1">
            <a:spLocks noChangeArrowheads="1"/>
          </p:cNvSpPr>
          <p:nvPr userDrawn="1"/>
        </p:nvSpPr>
        <p:spPr bwMode="auto">
          <a:xfrm>
            <a:off x="6733118" y="190500"/>
            <a:ext cx="184731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4287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846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2860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007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27"/>
          <p:cNvSpPr/>
          <p:nvPr userDrawn="1"/>
        </p:nvSpPr>
        <p:spPr>
          <a:xfrm rot="10800000" flipH="1">
            <a:off x="11668270" y="6345344"/>
            <a:ext cx="298657" cy="180000"/>
          </a:xfrm>
          <a:prstGeom prst="rect">
            <a:avLst/>
          </a:prstGeom>
          <a:solidFill>
            <a:srgbClr val="7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9" name="Rectángulo 28"/>
          <p:cNvSpPr/>
          <p:nvPr userDrawn="1"/>
        </p:nvSpPr>
        <p:spPr>
          <a:xfrm rot="10800000" flipH="1">
            <a:off x="167095" y="6345344"/>
            <a:ext cx="10749328" cy="174136"/>
          </a:xfrm>
          <a:prstGeom prst="rect">
            <a:avLst/>
          </a:prstGeom>
          <a:solidFill>
            <a:srgbClr val="7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30" name="Rectángulo 29"/>
          <p:cNvSpPr/>
          <p:nvPr userDrawn="1"/>
        </p:nvSpPr>
        <p:spPr>
          <a:xfrm flipH="1">
            <a:off x="167091" y="6578806"/>
            <a:ext cx="264279" cy="180000"/>
          </a:xfrm>
          <a:prstGeom prst="rect">
            <a:avLst/>
          </a:prstGeom>
          <a:solidFill>
            <a:srgbClr val="007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31" name="Rectángulo 30"/>
          <p:cNvSpPr/>
          <p:nvPr userDrawn="1"/>
        </p:nvSpPr>
        <p:spPr>
          <a:xfrm flipH="1">
            <a:off x="592926" y="6578806"/>
            <a:ext cx="11374001" cy="180000"/>
          </a:xfrm>
          <a:prstGeom prst="rect">
            <a:avLst/>
          </a:prstGeom>
          <a:solidFill>
            <a:srgbClr val="007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32" name="Rectángulo 31"/>
          <p:cNvSpPr/>
          <p:nvPr userDrawn="1"/>
        </p:nvSpPr>
        <p:spPr>
          <a:xfrm rot="10800000">
            <a:off x="1726753" y="75979"/>
            <a:ext cx="264275" cy="144016"/>
          </a:xfrm>
          <a:prstGeom prst="rect">
            <a:avLst/>
          </a:prstGeom>
          <a:solidFill>
            <a:srgbClr val="7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33" name="Rectángulo 32"/>
          <p:cNvSpPr/>
          <p:nvPr userDrawn="1"/>
        </p:nvSpPr>
        <p:spPr>
          <a:xfrm rot="10800000">
            <a:off x="2103565" y="75979"/>
            <a:ext cx="10064593" cy="144016"/>
          </a:xfrm>
          <a:prstGeom prst="rect">
            <a:avLst/>
          </a:prstGeom>
          <a:solidFill>
            <a:srgbClr val="7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34" name="Rectángulo 33"/>
          <p:cNvSpPr/>
          <p:nvPr userDrawn="1"/>
        </p:nvSpPr>
        <p:spPr>
          <a:xfrm>
            <a:off x="11903882" y="273458"/>
            <a:ext cx="264275" cy="144016"/>
          </a:xfrm>
          <a:prstGeom prst="rect">
            <a:avLst/>
          </a:prstGeom>
          <a:solidFill>
            <a:srgbClr val="007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35" name="Rectángulo 34"/>
          <p:cNvSpPr/>
          <p:nvPr userDrawn="1"/>
        </p:nvSpPr>
        <p:spPr>
          <a:xfrm>
            <a:off x="1726754" y="279031"/>
            <a:ext cx="10064593" cy="144016"/>
          </a:xfrm>
          <a:prstGeom prst="rect">
            <a:avLst/>
          </a:prstGeom>
          <a:solidFill>
            <a:srgbClr val="007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pic>
        <p:nvPicPr>
          <p:cNvPr id="37" name="Imagen 3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8" y="13802"/>
            <a:ext cx="1384224" cy="749534"/>
          </a:xfrm>
          <a:prstGeom prst="rect">
            <a:avLst/>
          </a:prstGeom>
        </p:spPr>
      </p:pic>
      <p:sp>
        <p:nvSpPr>
          <p:cNvPr id="38" name="Rectángulo 37"/>
          <p:cNvSpPr/>
          <p:nvPr userDrawn="1"/>
        </p:nvSpPr>
        <p:spPr>
          <a:xfrm>
            <a:off x="7587826" y="220177"/>
            <a:ext cx="43408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079500"/>
            <a:r>
              <a:rPr lang="es-MX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	Dirección General de Gestión de Información y Estudios</a:t>
            </a:r>
          </a:p>
        </p:txBody>
      </p:sp>
      <p:sp>
        <p:nvSpPr>
          <p:cNvPr id="39" name="Rectángulo 38"/>
          <p:cNvSpPr/>
          <p:nvPr userDrawn="1"/>
        </p:nvSpPr>
        <p:spPr>
          <a:xfrm>
            <a:off x="10961976" y="6278523"/>
            <a:ext cx="6255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 I 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44" r:id="rId1"/>
    <p:sldLayoutId id="2147485245" r:id="rId2"/>
    <p:sldLayoutId id="2147485250" r:id="rId3"/>
    <p:sldLayoutId id="2147485255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Times" panose="02020603050405020304" pitchFamily="18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imes" panose="02020603050405020304" pitchFamily="18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imes" panose="02020603050405020304" pitchFamily="18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7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5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microsoft.com/office/2007/relationships/diagramDrawing" Target="../diagrams/drawing1.xml"/><Relationship Id="rId5" Type="http://schemas.openxmlformats.org/officeDocument/2006/relationships/image" Target="../media/image7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6.png"/><Relationship Id="rId9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DocumentosHiperv&#237;nculos/ReformasArt&#237;culo6o_7Feb2014.docx" TargetMode="External"/><Relationship Id="rId5" Type="http://schemas.openxmlformats.org/officeDocument/2006/relationships/hyperlink" Target="ReformasArt&#237;culo6o_7Feb2016.docx" TargetMode="Externa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ctrTitle" idx="4294967295"/>
          </p:nvPr>
        </p:nvSpPr>
        <p:spPr>
          <a:xfrm>
            <a:off x="2258263" y="2116321"/>
            <a:ext cx="7814766" cy="2971560"/>
          </a:xfrm>
          <a:prstGeom prst="rect">
            <a:avLst/>
          </a:prstGeom>
        </p:spPr>
        <p:txBody>
          <a:bodyPr/>
          <a:lstStyle/>
          <a:p>
            <a:br>
              <a:rPr lang="es-MX" altLang="es-MX" sz="3400" b="1" dirty="0"/>
            </a:br>
            <a:r>
              <a:rPr lang="es-MX" altLang="es-MX" b="1" dirty="0"/>
              <a:t>Obligaciones en materia de organización y conservación de archivos</a:t>
            </a:r>
            <a:br>
              <a:rPr lang="es-MX" altLang="es-MX" b="1" dirty="0"/>
            </a:br>
            <a:br>
              <a:rPr lang="es-MX" altLang="es-MX" b="1" dirty="0"/>
            </a:br>
            <a:r>
              <a:rPr lang="es-MX" altLang="es-MX" sz="2400" b="1" dirty="0"/>
              <a:t>Agosto de 2018</a:t>
            </a:r>
            <a:br>
              <a:rPr lang="es-MX" altLang="es-MX" b="1" dirty="0"/>
            </a:br>
            <a:endParaRPr lang="es-MX" alt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4294967295"/>
          </p:nvPr>
        </p:nvSpPr>
        <p:spPr>
          <a:xfrm>
            <a:off x="3359151" y="5373216"/>
            <a:ext cx="8209457" cy="935509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endParaRPr lang="es-MX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0" indent="0" algn="r">
              <a:buNone/>
              <a:defRPr/>
            </a:pPr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INAI. Dirección General de Gestión de Información y Estudios</a:t>
            </a:r>
          </a:p>
          <a:p>
            <a:pPr algn="r">
              <a:defRPr/>
            </a:pPr>
            <a:endParaRPr lang="es-MX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>
              <a:defRPr/>
            </a:pP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711450" y="1260475"/>
            <a:ext cx="6624638" cy="64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558" y="746552"/>
            <a:ext cx="4077698" cy="136976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3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064552" y="6045859"/>
            <a:ext cx="360040" cy="26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120000"/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91D56E9D-00FA-4FC0-82EE-E1D5641EE40B}" type="slidenum">
              <a:rPr lang="es-MX" altLang="es-MX" sz="1100">
                <a:latin typeface="Arial" panose="020B0604020202020204" pitchFamily="34" charset="0"/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s-MX" altLang="es-MX" sz="1100" dirty="0">
              <a:latin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28" y="2141609"/>
            <a:ext cx="2447925" cy="1866900"/>
          </a:xfrm>
          <a:prstGeom prst="rect">
            <a:avLst/>
          </a:prstGeom>
        </p:spPr>
      </p:pic>
      <p:sp>
        <p:nvSpPr>
          <p:cNvPr id="9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851EFD4F-1283-4522-AF02-F5A5E0A9DE67}" type="slidenum">
              <a:rPr lang="es-MX" altLang="es-ES" sz="105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10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7 Rectángulo"/>
          <p:cNvSpPr/>
          <p:nvPr/>
        </p:nvSpPr>
        <p:spPr>
          <a:xfrm>
            <a:off x="3503712" y="2505669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dirty="0">
                <a:solidFill>
                  <a:srgbClr val="2F2B20"/>
                </a:solidFill>
                <a:latin typeface="+mj-lt"/>
              </a:rPr>
              <a:t>Se presume que la información </a:t>
            </a:r>
            <a:r>
              <a:rPr lang="es-MX" u="sng" dirty="0">
                <a:solidFill>
                  <a:srgbClr val="2F2B20"/>
                </a:solidFill>
                <a:latin typeface="+mj-lt"/>
              </a:rPr>
              <a:t>DEBE EXISTIR </a:t>
            </a:r>
            <a:r>
              <a:rPr lang="es-MX" b="1" dirty="0">
                <a:solidFill>
                  <a:srgbClr val="2F2B20"/>
                </a:solidFill>
                <a:latin typeface="+mj-lt"/>
              </a:rPr>
              <a:t>si se refiere a las facultades, competencias y funciones</a:t>
            </a:r>
            <a:r>
              <a:rPr lang="es-MX" dirty="0">
                <a:solidFill>
                  <a:srgbClr val="2F2B20"/>
                </a:solidFill>
                <a:latin typeface="+mj-lt"/>
              </a:rPr>
              <a:t> que los ordenamientos jurídicos aplicables otorgan a los sujetos obligados.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59496" y="1268760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¿QUIÉN ES EL ENCARGADO DEL ARCHIVO PÚBLICO?</a:t>
            </a:r>
            <a:endParaRPr lang="es-ES" sz="24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287" y="1593945"/>
            <a:ext cx="9437426" cy="367011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r="-681"/>
          <a:stretch/>
        </p:blipFill>
        <p:spPr>
          <a:xfrm>
            <a:off x="9192344" y="764704"/>
            <a:ext cx="2843539" cy="2530004"/>
          </a:xfrm>
          <a:prstGeom prst="rect">
            <a:avLst/>
          </a:prstGeom>
          <a:blipFill dpi="0" rotWithShape="1">
            <a:blip r:embed="rId4">
              <a:alphaModFix amt="36000"/>
            </a:blip>
            <a:srcRect/>
            <a:tile tx="0" ty="0" sx="100000" sy="100000" flip="none" algn="tl"/>
          </a:blipFill>
          <a:ln>
            <a:noFill/>
          </a:ln>
          <a:effectLst>
            <a:glow>
              <a:schemeClr val="accent1">
                <a:alpha val="55000"/>
              </a:schemeClr>
            </a:glow>
            <a:reflection endPos="0" dist="50800" dir="5400000" sy="-100000" algn="bl" rotWithShape="0"/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260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 noChangeArrowheads="1"/>
          </p:cNvSpPr>
          <p:nvPr>
            <p:ph type="title" idx="4294967295"/>
          </p:nvPr>
        </p:nvSpPr>
        <p:spPr>
          <a:xfrm>
            <a:off x="2207568" y="410815"/>
            <a:ext cx="8224837" cy="569913"/>
          </a:xfrm>
          <a:prstGeom prst="rect">
            <a:avLst/>
          </a:prstGeom>
        </p:spPr>
        <p:txBody>
          <a:bodyPr/>
          <a:lstStyle/>
          <a:p>
            <a:pPr>
              <a:buFont typeface="Times New Roman" charset="0"/>
              <a:buNone/>
              <a:defRPr/>
            </a:pPr>
            <a:r>
              <a:rPr lang="es-MX" altLang="x-none" sz="2400" b="1" dirty="0">
                <a:solidFill>
                  <a:schemeClr val="tx1"/>
                </a:solidFill>
              </a:rPr>
              <a:t>Impacto de los archivos</a:t>
            </a:r>
          </a:p>
        </p:txBody>
      </p:sp>
      <p:sp>
        <p:nvSpPr>
          <p:cNvPr id="4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4BA955B4-C4EB-4B39-A246-C24E8EC58127}" type="slidenum">
              <a:rPr lang="es-MX" altLang="es-ES" sz="1050" b="1" smtClean="0">
                <a:solidFill>
                  <a:srgbClr val="000000"/>
                </a:solidFill>
                <a:latin typeface="Century Gothic" panose="020B0502020202020204" pitchFamily="34" charset="0"/>
              </a:rPr>
              <a:t>12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37814675"/>
              </p:ext>
            </p:extLst>
          </p:nvPr>
        </p:nvGraphicFramePr>
        <p:xfrm>
          <a:off x="983432" y="980728"/>
          <a:ext cx="1000911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9108957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27448" y="1484784"/>
            <a:ext cx="417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/>
              <a:t>Pilares de los Archivos</a:t>
            </a:r>
          </a:p>
        </p:txBody>
      </p:sp>
      <p:sp>
        <p:nvSpPr>
          <p:cNvPr id="3" name="Rectángulo redondeado 4"/>
          <p:cNvSpPr/>
          <p:nvPr/>
        </p:nvSpPr>
        <p:spPr>
          <a:xfrm>
            <a:off x="1487488" y="2139562"/>
            <a:ext cx="2079205" cy="335937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b="1" dirty="0">
                <a:solidFill>
                  <a:schemeClr val="tx1"/>
                </a:solidFill>
              </a:rPr>
              <a:t>Teoría y metodología de la Gestión de Documentos y la Administración de Archivos</a:t>
            </a:r>
          </a:p>
        </p:txBody>
      </p:sp>
      <p:sp>
        <p:nvSpPr>
          <p:cNvPr id="4" name="Rectángulo redondeado 5"/>
          <p:cNvSpPr/>
          <p:nvPr/>
        </p:nvSpPr>
        <p:spPr>
          <a:xfrm>
            <a:off x="4439816" y="2122413"/>
            <a:ext cx="1967567" cy="333539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chemeClr val="tx1"/>
                </a:solidFill>
              </a:rPr>
              <a:t>Regulaciones</a:t>
            </a:r>
          </a:p>
          <a:p>
            <a:pPr algn="ctr">
              <a:defRPr/>
            </a:pPr>
            <a:r>
              <a:rPr lang="es-ES" b="1" dirty="0">
                <a:solidFill>
                  <a:schemeClr val="tx1"/>
                </a:solidFill>
              </a:rPr>
              <a:t>Técnicas</a:t>
            </a:r>
          </a:p>
        </p:txBody>
      </p:sp>
      <p:sp>
        <p:nvSpPr>
          <p:cNvPr id="6" name="Rectángulo redondeado 3"/>
          <p:cNvSpPr/>
          <p:nvPr/>
        </p:nvSpPr>
        <p:spPr>
          <a:xfrm>
            <a:off x="7280506" y="2122412"/>
            <a:ext cx="1956766" cy="333539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chemeClr val="tx1"/>
                </a:solidFill>
              </a:rPr>
              <a:t>Legislación Archivística</a:t>
            </a:r>
          </a:p>
        </p:txBody>
      </p:sp>
    </p:spTree>
    <p:extLst>
      <p:ext uri="{BB962C8B-B14F-4D97-AF65-F5344CB8AC3E}">
        <p14:creationId xmlns:p14="http://schemas.microsoft.com/office/powerpoint/2010/main" val="4147677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1"/>
          <p:cNvSpPr txBox="1">
            <a:spLocks noChangeArrowheads="1"/>
          </p:cNvSpPr>
          <p:nvPr/>
        </p:nvSpPr>
        <p:spPr bwMode="auto">
          <a:xfrm>
            <a:off x="2273301" y="1163638"/>
            <a:ext cx="56569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 dirty="0"/>
              <a:t>Teoría y metodología de la Administración de Documentos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1775521" y="2179639"/>
            <a:ext cx="2034480" cy="32353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b="1" dirty="0">
                <a:solidFill>
                  <a:schemeClr val="tx1"/>
                </a:solidFill>
              </a:rPr>
              <a:t>Teoría y metodología de la Gestión de Documentos y la Administración de Archivos</a:t>
            </a:r>
          </a:p>
        </p:txBody>
      </p:sp>
      <p:cxnSp>
        <p:nvCxnSpPr>
          <p:cNvPr id="5" name="Conector recto de flecha 4"/>
          <p:cNvCxnSpPr>
            <a:stCxn id="4" idx="3"/>
          </p:cNvCxnSpPr>
          <p:nvPr/>
        </p:nvCxnSpPr>
        <p:spPr>
          <a:xfrm flipV="1">
            <a:off x="3810001" y="2379666"/>
            <a:ext cx="1938337" cy="14176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6"/>
          <p:cNvSpPr txBox="1">
            <a:spLocks noChangeArrowheads="1"/>
          </p:cNvSpPr>
          <p:nvPr/>
        </p:nvSpPr>
        <p:spPr bwMode="auto">
          <a:xfrm>
            <a:off x="5981976" y="2130981"/>
            <a:ext cx="13890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s-MX" sz="1800" dirty="0"/>
              <a:t>Preservación</a:t>
            </a:r>
            <a:endParaRPr lang="es-ES" sz="1800" dirty="0"/>
          </a:p>
        </p:txBody>
      </p:sp>
      <p:cxnSp>
        <p:nvCxnSpPr>
          <p:cNvPr id="7" name="Conector recto de flecha 6"/>
          <p:cNvCxnSpPr>
            <a:stCxn id="4" idx="3"/>
          </p:cNvCxnSpPr>
          <p:nvPr/>
        </p:nvCxnSpPr>
        <p:spPr>
          <a:xfrm flipV="1">
            <a:off x="3810001" y="3797300"/>
            <a:ext cx="1938337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uadroTexto 9"/>
          <p:cNvSpPr txBox="1">
            <a:spLocks noChangeArrowheads="1"/>
          </p:cNvSpPr>
          <p:nvPr/>
        </p:nvSpPr>
        <p:spPr bwMode="auto">
          <a:xfrm>
            <a:off x="5895975" y="3611564"/>
            <a:ext cx="14493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800" dirty="0"/>
              <a:t>Organización </a:t>
            </a:r>
            <a:endParaRPr lang="es-ES" sz="1800" dirty="0"/>
          </a:p>
        </p:txBody>
      </p:sp>
      <p:cxnSp>
        <p:nvCxnSpPr>
          <p:cNvPr id="9" name="Conector recto de flecha 8"/>
          <p:cNvCxnSpPr>
            <a:stCxn id="4" idx="3"/>
          </p:cNvCxnSpPr>
          <p:nvPr/>
        </p:nvCxnSpPr>
        <p:spPr>
          <a:xfrm>
            <a:off x="3810001" y="3797302"/>
            <a:ext cx="1938337" cy="13366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uadroTexto 12"/>
          <p:cNvSpPr txBox="1">
            <a:spLocks noChangeArrowheads="1"/>
          </p:cNvSpPr>
          <p:nvPr/>
        </p:nvSpPr>
        <p:spPr bwMode="auto">
          <a:xfrm>
            <a:off x="5895975" y="4948239"/>
            <a:ext cx="2375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 dirty="0"/>
              <a:t> </a:t>
            </a:r>
          </a:p>
        </p:txBody>
      </p:sp>
      <p:sp>
        <p:nvSpPr>
          <p:cNvPr id="24" name="CuadroTexto 9"/>
          <p:cNvSpPr txBox="1">
            <a:spLocks noChangeArrowheads="1"/>
          </p:cNvSpPr>
          <p:nvPr/>
        </p:nvSpPr>
        <p:spPr bwMode="auto">
          <a:xfrm>
            <a:off x="5895975" y="5001260"/>
            <a:ext cx="17967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800" dirty="0"/>
              <a:t>Máxima difusión 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958290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2"/>
          <p:cNvSpPr/>
          <p:nvPr/>
        </p:nvSpPr>
        <p:spPr>
          <a:xfrm>
            <a:off x="2059458" y="1925639"/>
            <a:ext cx="1948309" cy="32353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Regulaciones técnicas</a:t>
            </a:r>
          </a:p>
        </p:txBody>
      </p:sp>
      <p:cxnSp>
        <p:nvCxnSpPr>
          <p:cNvPr id="5" name="Conector recto de flecha 4"/>
          <p:cNvCxnSpPr/>
          <p:nvPr/>
        </p:nvCxnSpPr>
        <p:spPr>
          <a:xfrm flipV="1">
            <a:off x="4657605" y="3061710"/>
            <a:ext cx="2598762" cy="609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4644236" y="3598082"/>
            <a:ext cx="2612131" cy="2791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501" y="1678729"/>
            <a:ext cx="2700762" cy="49381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353" y="3764892"/>
            <a:ext cx="2682472" cy="493819"/>
          </a:xfrm>
          <a:prstGeom prst="rect">
            <a:avLst/>
          </a:prstGeom>
        </p:spPr>
      </p:pic>
      <p:cxnSp>
        <p:nvCxnSpPr>
          <p:cNvPr id="15" name="Conector recto de flecha 14"/>
          <p:cNvCxnSpPr/>
          <p:nvPr/>
        </p:nvCxnSpPr>
        <p:spPr>
          <a:xfrm>
            <a:off x="4644236" y="3877269"/>
            <a:ext cx="2458111" cy="8618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5353" y="4667145"/>
            <a:ext cx="3871296" cy="493819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9552384" y="1756361"/>
            <a:ext cx="2376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/>
              <a:t>ISO 27001.</a:t>
            </a:r>
            <a:endParaRPr lang="es-ES" sz="1600" dirty="0"/>
          </a:p>
        </p:txBody>
      </p:sp>
      <p:sp>
        <p:nvSpPr>
          <p:cNvPr id="19" name="CuadroTexto 8"/>
          <p:cNvSpPr txBox="1">
            <a:spLocks noChangeArrowheads="1"/>
          </p:cNvSpPr>
          <p:nvPr/>
        </p:nvSpPr>
        <p:spPr bwMode="auto">
          <a:xfrm>
            <a:off x="7256367" y="2813652"/>
            <a:ext cx="32261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 dirty="0"/>
              <a:t>Norma ISAD – G/ISAAR CPF/ISDF</a:t>
            </a:r>
          </a:p>
        </p:txBody>
      </p:sp>
      <p:cxnSp>
        <p:nvCxnSpPr>
          <p:cNvPr id="21" name="Conector recto de flecha 20"/>
          <p:cNvCxnSpPr>
            <a:endCxn id="11" idx="1"/>
          </p:cNvCxnSpPr>
          <p:nvPr/>
        </p:nvCxnSpPr>
        <p:spPr>
          <a:xfrm flipV="1">
            <a:off x="4657605" y="1925639"/>
            <a:ext cx="2393896" cy="7223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42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3"/>
          <p:cNvSpPr/>
          <p:nvPr/>
        </p:nvSpPr>
        <p:spPr>
          <a:xfrm>
            <a:off x="2063552" y="1761301"/>
            <a:ext cx="1956766" cy="333539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chemeClr val="tx1"/>
                </a:solidFill>
              </a:rPr>
              <a:t>Legislación Archivística</a:t>
            </a:r>
          </a:p>
        </p:txBody>
      </p:sp>
      <p:sp>
        <p:nvSpPr>
          <p:cNvPr id="3" name="CuadroTexto 1"/>
          <p:cNvSpPr txBox="1">
            <a:spLocks noChangeArrowheads="1"/>
          </p:cNvSpPr>
          <p:nvPr/>
        </p:nvSpPr>
        <p:spPr bwMode="auto">
          <a:xfrm>
            <a:off x="2373181" y="1048322"/>
            <a:ext cx="49593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 dirty="0"/>
              <a:t>Marco jurídico Regulatorio de los Archivos Públicos</a:t>
            </a:r>
          </a:p>
        </p:txBody>
      </p:sp>
      <p:sp>
        <p:nvSpPr>
          <p:cNvPr id="4" name="Rectángulo redondeado 2"/>
          <p:cNvSpPr/>
          <p:nvPr/>
        </p:nvSpPr>
        <p:spPr>
          <a:xfrm>
            <a:off x="2207569" y="1874839"/>
            <a:ext cx="1696096" cy="32337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chemeClr val="tx1"/>
                </a:solidFill>
              </a:rPr>
              <a:t>Legislación</a:t>
            </a:r>
          </a:p>
          <a:p>
            <a:pPr algn="ctr">
              <a:defRPr/>
            </a:pPr>
            <a:r>
              <a:rPr lang="es-ES" b="1" dirty="0">
                <a:solidFill>
                  <a:schemeClr val="tx1"/>
                </a:solidFill>
              </a:rPr>
              <a:t>Archivística</a:t>
            </a:r>
            <a:r>
              <a:rPr lang="es-ES" b="1" dirty="0"/>
              <a:t> </a:t>
            </a:r>
          </a:p>
        </p:txBody>
      </p:sp>
      <p:cxnSp>
        <p:nvCxnSpPr>
          <p:cNvPr id="7" name="Conector recto de flecha 6"/>
          <p:cNvCxnSpPr/>
          <p:nvPr/>
        </p:nvCxnSpPr>
        <p:spPr>
          <a:xfrm flipV="1">
            <a:off x="3836989" y="2298743"/>
            <a:ext cx="1644649" cy="9778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uadroTexto 8"/>
          <p:cNvSpPr txBox="1">
            <a:spLocks noChangeArrowheads="1"/>
          </p:cNvSpPr>
          <p:nvPr/>
        </p:nvSpPr>
        <p:spPr bwMode="auto">
          <a:xfrm>
            <a:off x="5548313" y="2137329"/>
            <a:ext cx="56852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 dirty="0"/>
              <a:t>Ley Federal de Transparencia 2002/Nueva Ley Federal 2016</a:t>
            </a:r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3828259" y="3345543"/>
            <a:ext cx="1814836" cy="5449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uadroTexto 13"/>
          <p:cNvSpPr txBox="1">
            <a:spLocks noChangeArrowheads="1"/>
          </p:cNvSpPr>
          <p:nvPr/>
        </p:nvSpPr>
        <p:spPr bwMode="auto">
          <a:xfrm>
            <a:off x="5689601" y="3337477"/>
            <a:ext cx="65990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 dirty="0"/>
              <a:t>Ley General de Protección de Datos en posesión de sujetos </a:t>
            </a:r>
          </a:p>
          <a:p>
            <a:pPr eaLnBrk="1" hangingPunct="1"/>
            <a:r>
              <a:rPr lang="es-ES" sz="1800" dirty="0"/>
              <a:t>Obligados. 2017</a:t>
            </a:r>
          </a:p>
        </p:txBody>
      </p:sp>
      <p:cxnSp>
        <p:nvCxnSpPr>
          <p:cNvPr id="11" name="Conector recto de flecha 10"/>
          <p:cNvCxnSpPr/>
          <p:nvPr/>
        </p:nvCxnSpPr>
        <p:spPr>
          <a:xfrm>
            <a:off x="3865564" y="3324267"/>
            <a:ext cx="1711325" cy="12842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uadroTexto 16"/>
          <p:cNvSpPr txBox="1">
            <a:spLocks noChangeArrowheads="1"/>
          </p:cNvSpPr>
          <p:nvPr/>
        </p:nvSpPr>
        <p:spPr bwMode="auto">
          <a:xfrm>
            <a:off x="5689600" y="3994828"/>
            <a:ext cx="29074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 dirty="0"/>
              <a:t>Ley Federal de Archivos 2012</a:t>
            </a:r>
          </a:p>
        </p:txBody>
      </p:sp>
      <p:cxnSp>
        <p:nvCxnSpPr>
          <p:cNvPr id="13" name="Conector recto de flecha 12"/>
          <p:cNvCxnSpPr/>
          <p:nvPr/>
        </p:nvCxnSpPr>
        <p:spPr>
          <a:xfrm>
            <a:off x="3952409" y="3463941"/>
            <a:ext cx="1577975" cy="2019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uadroTexto 19"/>
          <p:cNvSpPr txBox="1">
            <a:spLocks noChangeArrowheads="1"/>
          </p:cNvSpPr>
          <p:nvPr/>
        </p:nvSpPr>
        <p:spPr bwMode="auto">
          <a:xfrm>
            <a:off x="5539584" y="5326773"/>
            <a:ext cx="47672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 dirty="0"/>
              <a:t>Otras disposiciones emitidas en el marco del SNT</a:t>
            </a:r>
          </a:p>
        </p:txBody>
      </p:sp>
      <p:cxnSp>
        <p:nvCxnSpPr>
          <p:cNvPr id="16" name="Conector recto de flecha 15"/>
          <p:cNvCxnSpPr/>
          <p:nvPr/>
        </p:nvCxnSpPr>
        <p:spPr>
          <a:xfrm>
            <a:off x="3903664" y="3337477"/>
            <a:ext cx="1785937" cy="1264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 flipV="1">
            <a:off x="3903662" y="2889152"/>
            <a:ext cx="1644651" cy="3850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5563826" y="2730798"/>
            <a:ext cx="3456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/>
              <a:t>Ley General de Transparencia 2015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5689600" y="4431425"/>
            <a:ext cx="5543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alibri" panose="020F0502020204030204" pitchFamily="34" charset="0"/>
              </a:rPr>
              <a:t>Lineamientos para la Organización y Conservación de los Archivos del SNT. 2016</a:t>
            </a:r>
          </a:p>
        </p:txBody>
      </p:sp>
    </p:spTree>
    <p:extLst>
      <p:ext uri="{BB962C8B-B14F-4D97-AF65-F5344CB8AC3E}">
        <p14:creationId xmlns:p14="http://schemas.microsoft.com/office/powerpoint/2010/main" val="614658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3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920536" y="5949280"/>
            <a:ext cx="733872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120000"/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736FBAC5-530F-4269-9B6E-BED61C85411D}" type="slidenum">
              <a:rPr lang="es-MX" altLang="es-MX" sz="1000">
                <a:latin typeface="Arial" panose="020B0604020202020204" pitchFamily="34" charset="0"/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s-MX" altLang="es-MX" sz="1000">
              <a:latin typeface="Arial" panose="020B0604020202020204" pitchFamily="34" charset="0"/>
            </a:endParaRPr>
          </a:p>
        </p:txBody>
      </p:sp>
      <p:sp>
        <p:nvSpPr>
          <p:cNvPr id="22535" name="Rectángulo 3"/>
          <p:cNvSpPr>
            <a:spLocks noChangeArrowheads="1"/>
          </p:cNvSpPr>
          <p:nvPr/>
        </p:nvSpPr>
        <p:spPr bwMode="auto">
          <a:xfrm>
            <a:off x="4871864" y="3499176"/>
            <a:ext cx="2741363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120000"/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Times" panose="02020603050405020304" pitchFamily="18" charset="0"/>
              <a:buNone/>
              <a:defRPr/>
            </a:pPr>
            <a:r>
              <a:rPr lang="es-MX" altLang="es-MX" sz="1800" b="1" i="1" dirty="0">
                <a:solidFill>
                  <a:srgbClr val="000000"/>
                </a:solidFill>
                <a:latin typeface="+mn-lt"/>
              </a:rPr>
              <a:t>(</a:t>
            </a:r>
            <a:r>
              <a:rPr lang="es-MX" altLang="es-MX" sz="1800" b="1" dirty="0">
                <a:solidFill>
                  <a:srgbClr val="000000"/>
                </a:solidFill>
                <a:latin typeface="+mj-lt"/>
              </a:rPr>
              <a:t>DOF 0</a:t>
            </a:r>
            <a:r>
              <a:rPr lang="es-MX" altLang="es-ES" sz="1800" b="1" dirty="0">
                <a:latin typeface="+mj-lt"/>
              </a:rPr>
              <a:t>4-05-2016</a:t>
            </a:r>
            <a:r>
              <a:rPr lang="es-MX" altLang="es-ES" sz="1600" b="1" dirty="0">
                <a:latin typeface="+mj-lt"/>
              </a:rPr>
              <a:t>)  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  <a:defRPr/>
            </a:pPr>
            <a:endParaRPr lang="es-ES" altLang="es-MX" sz="1400" b="1" i="1" dirty="0">
              <a:latin typeface="+mn-lt"/>
            </a:endParaRPr>
          </a:p>
        </p:txBody>
      </p:sp>
      <p:sp>
        <p:nvSpPr>
          <p:cNvPr id="38916" name="Rectángulo 4"/>
          <p:cNvSpPr>
            <a:spLocks noChangeArrowheads="1"/>
          </p:cNvSpPr>
          <p:nvPr/>
        </p:nvSpPr>
        <p:spPr bwMode="auto">
          <a:xfrm>
            <a:off x="2063552" y="2348880"/>
            <a:ext cx="85280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120000"/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MX" sz="2800" b="1" dirty="0">
                <a:latin typeface="+mj-lt"/>
              </a:rPr>
              <a:t>Lineamientos para la Organización y Conservación de los Archivos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622053"/>
            <a:ext cx="368617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71213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Marcador de contenido 1"/>
          <p:cNvSpPr>
            <a:spLocks noGrp="1"/>
          </p:cNvSpPr>
          <p:nvPr>
            <p:ph idx="4294967295"/>
          </p:nvPr>
        </p:nvSpPr>
        <p:spPr>
          <a:xfrm>
            <a:off x="590160" y="2132856"/>
            <a:ext cx="10685138" cy="167457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s-MX" altLang="es-ES" sz="2000" b="1" dirty="0"/>
              <a:t>Objeto </a:t>
            </a:r>
            <a:r>
              <a:rPr lang="es-MX" altLang="es-ES" sz="2000" dirty="0"/>
              <a:t>(Primero):</a:t>
            </a:r>
          </a:p>
          <a:p>
            <a:pPr marL="0" indent="0" algn="just">
              <a:buNone/>
            </a:pPr>
            <a:r>
              <a:rPr lang="es-MX" altLang="es-ES" sz="2000" dirty="0"/>
              <a:t>Establecer las </a:t>
            </a:r>
            <a:r>
              <a:rPr lang="es-MX" altLang="es-ES" sz="2000" b="1" dirty="0"/>
              <a:t>políticas y criterios</a:t>
            </a:r>
            <a:r>
              <a:rPr lang="es-MX" altLang="es-ES" sz="2000" dirty="0"/>
              <a:t> para la </a:t>
            </a:r>
            <a:r>
              <a:rPr lang="es-MX" altLang="es-ES" sz="2000" b="1" u="sng" dirty="0"/>
              <a:t>sistematización</a:t>
            </a:r>
            <a:r>
              <a:rPr lang="es-MX" altLang="es-ES" sz="2000" dirty="0"/>
              <a:t> y </a:t>
            </a:r>
            <a:r>
              <a:rPr lang="es-MX" altLang="es-ES" sz="2000" b="1" u="sng" dirty="0"/>
              <a:t>digitalización</a:t>
            </a:r>
            <a:r>
              <a:rPr lang="es-MX" altLang="es-ES" sz="2000" u="sng" dirty="0"/>
              <a:t>,</a:t>
            </a:r>
            <a:r>
              <a:rPr lang="es-MX" altLang="es-ES" sz="2000" dirty="0"/>
              <a:t> así como para la </a:t>
            </a:r>
            <a:r>
              <a:rPr lang="es-MX" altLang="es-ES" sz="2000" b="1" u="sng" dirty="0"/>
              <a:t>conservación</a:t>
            </a:r>
            <a:r>
              <a:rPr lang="es-MX" altLang="es-ES" sz="2000" dirty="0"/>
              <a:t> </a:t>
            </a:r>
            <a:r>
              <a:rPr lang="es-MX" altLang="es-ES" sz="2000" b="1" dirty="0"/>
              <a:t>de los archivos </a:t>
            </a:r>
            <a:r>
              <a:rPr lang="es-MX" altLang="es-ES" sz="2000" dirty="0"/>
              <a:t>en posesión de los sujetos obligados.</a:t>
            </a:r>
          </a:p>
          <a:p>
            <a:pPr marL="0" indent="0">
              <a:buNone/>
            </a:pPr>
            <a:r>
              <a:rPr lang="es-MX" altLang="es-ES" sz="2000" dirty="0"/>
              <a:t> </a:t>
            </a:r>
          </a:p>
        </p:txBody>
      </p:sp>
      <p:sp>
        <p:nvSpPr>
          <p:cNvPr id="39940" name="Rectángulo 4"/>
          <p:cNvSpPr>
            <a:spLocks noChangeArrowheads="1"/>
          </p:cNvSpPr>
          <p:nvPr/>
        </p:nvSpPr>
        <p:spPr bwMode="auto">
          <a:xfrm>
            <a:off x="8633780" y="908050"/>
            <a:ext cx="30524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120000"/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MX" altLang="es-MX" sz="16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I</a:t>
            </a:r>
            <a:r>
              <a:rPr lang="es-MX" altLang="es-MX" sz="16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</a:rPr>
              <a:t>. DISPOSICIONES GENERALES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639616" y="47424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>
                <a:latin typeface="+mj-lt"/>
              </a:rPr>
              <a:t>Lineamientos para la Organización y Conservación de los Archivos </a:t>
            </a:r>
          </a:p>
        </p:txBody>
      </p:sp>
      <p:sp>
        <p:nvSpPr>
          <p:cNvPr id="6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BDD85E59-D2B0-4C0E-A616-12D02DC3B4A8}" type="slidenum">
              <a:rPr lang="es-MX" altLang="es-ES" sz="105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18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071151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CuadroTexto 3"/>
          <p:cNvSpPr txBox="1">
            <a:spLocks noChangeArrowheads="1"/>
          </p:cNvSpPr>
          <p:nvPr/>
        </p:nvSpPr>
        <p:spPr bwMode="auto">
          <a:xfrm>
            <a:off x="4846637" y="481621"/>
            <a:ext cx="73453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120000"/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MX" sz="16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</a:rPr>
              <a:t>II. CRITERIOS PARA LA SISTEMATIZACIÓN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MX" sz="1600" b="1" dirty="0">
                <a:latin typeface="+mj-lt"/>
              </a:rPr>
              <a:t>De las obligaciones de los sujetos obligados (Quinto y Sexto</a:t>
            </a:r>
            <a:r>
              <a:rPr lang="es-MX" altLang="es-MX" sz="1600" b="1" dirty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" name="Hexágono 1"/>
          <p:cNvSpPr/>
          <p:nvPr/>
        </p:nvSpPr>
        <p:spPr>
          <a:xfrm>
            <a:off x="1307686" y="1973797"/>
            <a:ext cx="1825531" cy="1468473"/>
          </a:xfrm>
          <a:prstGeom prst="hexag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00" b="1" dirty="0">
                <a:latin typeface="Calibri" panose="020F0502020204030204" pitchFamily="34" charset="0"/>
              </a:rPr>
              <a:t>Política interna para administrar, organizar y conservar los archivos  </a:t>
            </a:r>
          </a:p>
          <a:p>
            <a:pPr algn="ctr"/>
            <a:r>
              <a:rPr lang="es-MX" sz="1400" b="1" u="sng" dirty="0">
                <a:latin typeface="Calibri" panose="020F0502020204030204" pitchFamily="34" charset="0"/>
              </a:rPr>
              <a:t>SIA</a:t>
            </a:r>
            <a:endParaRPr lang="es-MX" sz="1300" b="1" dirty="0">
              <a:latin typeface="Calibri" panose="020F0502020204030204" pitchFamily="34" charset="0"/>
            </a:endParaRPr>
          </a:p>
        </p:txBody>
      </p:sp>
      <p:sp>
        <p:nvSpPr>
          <p:cNvPr id="6" name="Hexágono 5"/>
          <p:cNvSpPr/>
          <p:nvPr/>
        </p:nvSpPr>
        <p:spPr>
          <a:xfrm>
            <a:off x="2855640" y="1268760"/>
            <a:ext cx="1825531" cy="1468473"/>
          </a:xfrm>
          <a:prstGeom prst="hexag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Grupo inter-disciplinario de gestión documental </a:t>
            </a:r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*</a:t>
            </a:r>
            <a:endParaRPr lang="es-ES" sz="1300" dirty="0">
              <a:latin typeface="Calibri" panose="020F0502020204030204" pitchFamily="34" charset="0"/>
            </a:endParaRPr>
          </a:p>
        </p:txBody>
      </p:sp>
      <p:sp>
        <p:nvSpPr>
          <p:cNvPr id="7" name="Hexágono 6"/>
          <p:cNvSpPr/>
          <p:nvPr/>
        </p:nvSpPr>
        <p:spPr>
          <a:xfrm>
            <a:off x="4583832" y="4011276"/>
            <a:ext cx="1872208" cy="1577963"/>
          </a:xfrm>
          <a:prstGeom prst="hex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latin typeface="Calibri" panose="020F0502020204030204" pitchFamily="34" charset="0"/>
              </a:rPr>
              <a:t>Capacitación</a:t>
            </a:r>
            <a:r>
              <a:rPr lang="es-MX" b="1" dirty="0">
                <a:solidFill>
                  <a:srgbClr val="FFFF00"/>
                </a:solidFill>
                <a:latin typeface="Calibri" panose="020F0502020204030204" pitchFamily="34" charset="0"/>
              </a:rPr>
              <a:t>*</a:t>
            </a:r>
            <a:r>
              <a:rPr lang="es-MX" sz="1400" b="1" dirty="0">
                <a:latin typeface="Calibri" panose="020F0502020204030204" pitchFamily="34" charset="0"/>
              </a:rPr>
              <a:t>  </a:t>
            </a:r>
          </a:p>
        </p:txBody>
      </p:sp>
      <p:sp>
        <p:nvSpPr>
          <p:cNvPr id="8" name="Hexágono 7"/>
          <p:cNvSpPr/>
          <p:nvPr/>
        </p:nvSpPr>
        <p:spPr>
          <a:xfrm>
            <a:off x="7586934" y="1268760"/>
            <a:ext cx="1778966" cy="146847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latin typeface="Calibri" panose="020F0502020204030204" pitchFamily="34" charset="0"/>
              </a:rPr>
              <a:t>Espacios y equipos para los archivos </a:t>
            </a:r>
            <a:r>
              <a:rPr lang="es-MX" b="1" dirty="0">
                <a:latin typeface="Calibri" panose="020F0502020204030204" pitchFamily="34" charset="0"/>
              </a:rPr>
              <a:t>*</a:t>
            </a:r>
            <a:endParaRPr lang="es-MX" sz="1400" b="1" dirty="0">
              <a:latin typeface="Calibri" panose="020F0502020204030204" pitchFamily="34" charset="0"/>
            </a:endParaRPr>
          </a:p>
        </p:txBody>
      </p:sp>
      <p:sp>
        <p:nvSpPr>
          <p:cNvPr id="9" name="Hexágono 8"/>
          <p:cNvSpPr/>
          <p:nvPr/>
        </p:nvSpPr>
        <p:spPr>
          <a:xfrm>
            <a:off x="2830309" y="2824623"/>
            <a:ext cx="1825531" cy="1468473"/>
          </a:xfrm>
          <a:prstGeom prst="hexagon">
            <a:avLst/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00" b="1" dirty="0">
                <a:latin typeface="Calibri" panose="020F0502020204030204" pitchFamily="34" charset="0"/>
              </a:rPr>
              <a:t>Instrumentos de control  y consulta archivística </a:t>
            </a:r>
            <a:r>
              <a:rPr lang="es-MX" sz="1600" b="1" dirty="0">
                <a:latin typeface="Calibri" panose="020F0502020204030204" pitchFamily="34" charset="0"/>
              </a:rPr>
              <a:t>*</a:t>
            </a:r>
            <a:endParaRPr lang="es-MX" sz="1300" b="1" dirty="0">
              <a:latin typeface="Calibri" panose="020F0502020204030204" pitchFamily="34" charset="0"/>
            </a:endParaRPr>
          </a:p>
        </p:txBody>
      </p:sp>
      <p:sp>
        <p:nvSpPr>
          <p:cNvPr id="10" name="Hexágono 9"/>
          <p:cNvSpPr/>
          <p:nvPr/>
        </p:nvSpPr>
        <p:spPr>
          <a:xfrm>
            <a:off x="6188014" y="4827279"/>
            <a:ext cx="1780194" cy="1470327"/>
          </a:xfrm>
          <a:prstGeom prst="hexagon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latin typeface="Calibri" panose="020F0502020204030204" pitchFamily="34" charset="0"/>
              </a:rPr>
              <a:t>Personal competente en  temas de archivo</a:t>
            </a:r>
            <a:r>
              <a:rPr lang="es-MX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*</a:t>
            </a:r>
            <a:endParaRPr lang="es-MX" sz="13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Hexágono 12"/>
          <p:cNvSpPr/>
          <p:nvPr/>
        </p:nvSpPr>
        <p:spPr>
          <a:xfrm>
            <a:off x="9069562" y="1988840"/>
            <a:ext cx="1778966" cy="1512167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1400" b="1" dirty="0">
                <a:latin typeface="Calibri" panose="020F0502020204030204" pitchFamily="34" charset="0"/>
              </a:rPr>
              <a:t>Resguardo </a:t>
            </a:r>
          </a:p>
          <a:p>
            <a:pPr lvl="0" algn="ctr"/>
            <a:r>
              <a:rPr lang="es-MX" sz="1400" b="1" dirty="0">
                <a:latin typeface="Calibri" panose="020F0502020204030204" pitchFamily="34" charset="0"/>
              </a:rPr>
              <a:t>de documentos</a:t>
            </a:r>
            <a:r>
              <a:rPr lang="es-MX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*</a:t>
            </a:r>
            <a:endParaRPr lang="es-MX" sz="1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4" name="Hexágono 13"/>
          <p:cNvSpPr/>
          <p:nvPr/>
        </p:nvSpPr>
        <p:spPr>
          <a:xfrm>
            <a:off x="7608168" y="2793556"/>
            <a:ext cx="1759186" cy="149459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1400" b="1" dirty="0">
                <a:latin typeface="Calibri" panose="020F0502020204030204" pitchFamily="34" charset="0"/>
              </a:rPr>
              <a:t>Identificación de documentos </a:t>
            </a:r>
            <a:r>
              <a:rPr lang="es-MX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*</a:t>
            </a:r>
            <a:endParaRPr lang="es-MX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5015824" y="2070885"/>
            <a:ext cx="2304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Calibri" panose="020F0502020204030204" pitchFamily="34" charset="0"/>
              </a:rPr>
              <a:t>Documentos de Archivo</a:t>
            </a:r>
          </a:p>
          <a:p>
            <a:pPr algn="ctr"/>
            <a:r>
              <a:rPr lang="es-MX" sz="1600" b="1" dirty="0">
                <a:latin typeface="Calibri" panose="020F0502020204030204" pitchFamily="34" charset="0"/>
              </a:rPr>
              <a:t>Tratamiento conforme a los Lineamientos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2357460" y="5143922"/>
            <a:ext cx="20088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elaborar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9447585" y="4163798"/>
            <a:ext cx="21437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establecer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163181" y="942745"/>
            <a:ext cx="26484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implementar</a:t>
            </a:r>
          </a:p>
        </p:txBody>
      </p:sp>
      <p:sp>
        <p:nvSpPr>
          <p:cNvPr id="15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4AE73FE1-1174-4224-92F3-688602762F58}" type="slidenum">
              <a:rPr lang="es-MX" altLang="es-ES" sz="1050" b="1" smtClean="0">
                <a:solidFill>
                  <a:srgbClr val="000000"/>
                </a:solidFill>
                <a:latin typeface="Century Gothic" panose="020B0502020202020204" pitchFamily="34" charset="0"/>
              </a:rPr>
              <a:t>19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5765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ctrTitle" idx="4294967295"/>
          </p:nvPr>
        </p:nvSpPr>
        <p:spPr>
          <a:xfrm>
            <a:off x="2137569" y="1728515"/>
            <a:ext cx="7772400" cy="3240360"/>
          </a:xfrm>
          <a:prstGeom prst="rect">
            <a:avLst/>
          </a:prstGeom>
        </p:spPr>
        <p:txBody>
          <a:bodyPr/>
          <a:lstStyle/>
          <a:p>
            <a:r>
              <a:rPr lang="es-MX" altLang="es-MX" sz="3400" b="1" dirty="0"/>
              <a:t>Módulo I. </a:t>
            </a:r>
            <a:br>
              <a:rPr lang="es-MX" altLang="es-MX" sz="3400" b="1" dirty="0"/>
            </a:br>
            <a:r>
              <a:rPr lang="es-MX" altLang="es-MX" sz="3400" b="1" dirty="0"/>
              <a:t>Marco normativo en materia de Transparencia y Archivos </a:t>
            </a:r>
            <a:br>
              <a:rPr lang="es-MX" altLang="es-MX" sz="3400" b="1" dirty="0"/>
            </a:br>
            <a:br>
              <a:rPr lang="es-MX" altLang="es-MX" sz="3400" b="1" dirty="0"/>
            </a:br>
            <a:endParaRPr lang="es-MX" altLang="es-MX" dirty="0"/>
          </a:p>
        </p:txBody>
      </p:sp>
      <p:sp>
        <p:nvSpPr>
          <p:cNvPr id="4" name="3 Rectángulo"/>
          <p:cNvSpPr/>
          <p:nvPr/>
        </p:nvSpPr>
        <p:spPr>
          <a:xfrm>
            <a:off x="2711450" y="1260475"/>
            <a:ext cx="6624638" cy="64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MX" dirty="0"/>
          </a:p>
        </p:txBody>
      </p:sp>
      <p:sp>
        <p:nvSpPr>
          <p:cNvPr id="13318" name="4 Rectángulo"/>
          <p:cNvSpPr>
            <a:spLocks noChangeArrowheads="1"/>
          </p:cNvSpPr>
          <p:nvPr/>
        </p:nvSpPr>
        <p:spPr bwMode="auto">
          <a:xfrm>
            <a:off x="2495600" y="965200"/>
            <a:ext cx="7578725" cy="44627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MX" alt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“PRINCIPIOS DE GESTIÓN DOCUMENTAL Y ARCHIVOS”</a:t>
            </a:r>
          </a:p>
        </p:txBody>
      </p:sp>
    </p:spTree>
    <p:extLst>
      <p:ext uri="{BB962C8B-B14F-4D97-AF65-F5344CB8AC3E}">
        <p14:creationId xmlns:p14="http://schemas.microsoft.com/office/powerpoint/2010/main" val="2523911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Marcador de número de diapositiva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35360" y="6502800"/>
            <a:ext cx="720080" cy="35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120000"/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09F2CEA-C8B7-4481-B070-09ACB00D315A}" type="slidenum">
              <a:rPr lang="es-MX" altLang="es-ES" sz="12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s-MX" altLang="es-ES" sz="1400" dirty="0">
              <a:latin typeface="Arial" panose="020B0604020202020204" pitchFamily="34" charset="0"/>
            </a:endParaRPr>
          </a:p>
        </p:txBody>
      </p:sp>
      <p:sp>
        <p:nvSpPr>
          <p:cNvPr id="41987" name="CuadroTexto 3"/>
          <p:cNvSpPr txBox="1">
            <a:spLocks noChangeArrowheads="1"/>
          </p:cNvSpPr>
          <p:nvPr/>
        </p:nvSpPr>
        <p:spPr bwMode="auto">
          <a:xfrm>
            <a:off x="4846638" y="415851"/>
            <a:ext cx="73453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120000"/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MX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II. CRITERIOS PARA LA SISTEMATIZACIÓN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MX" sz="1600" b="1" dirty="0">
                <a:latin typeface="+mj-lt"/>
              </a:rPr>
              <a:t>Del Sistema Institucional de Archivos 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MX" sz="1400" b="1" dirty="0">
                <a:latin typeface="+mj-lt"/>
              </a:rPr>
              <a:t>Unidades e instancias (Noveno)</a:t>
            </a:r>
          </a:p>
        </p:txBody>
      </p:sp>
      <p:graphicFrame>
        <p:nvGraphicFramePr>
          <p:cNvPr id="7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1429876"/>
              </p:ext>
            </p:extLst>
          </p:nvPr>
        </p:nvGraphicFramePr>
        <p:xfrm>
          <a:off x="2108993" y="1279846"/>
          <a:ext cx="864096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ES" sz="1050" b="1" dirty="0">
                <a:solidFill>
                  <a:srgbClr val="000000"/>
                </a:solidFill>
                <a:latin typeface="Century Gothic" panose="020B0502020202020204" pitchFamily="34" charset="0"/>
              </a:rPr>
              <a:t>16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108993" y="5862463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u="sng" dirty="0">
                <a:latin typeface="Calibri" panose="020F0502020204030204" pitchFamily="34" charset="0"/>
              </a:rPr>
              <a:t>Art. 21</a:t>
            </a:r>
            <a:r>
              <a:rPr lang="es-MX" b="1" dirty="0">
                <a:latin typeface="Calibri" panose="020F0502020204030204" pitchFamily="34" charset="0"/>
              </a:rPr>
              <a:t>.  </a:t>
            </a:r>
            <a:r>
              <a:rPr lang="es-MX" dirty="0">
                <a:latin typeface="Calibri" panose="020F0502020204030204" pitchFamily="34" charset="0"/>
              </a:rPr>
              <a:t>El SIA de cada sujeto obligado deberá integrarse por… </a:t>
            </a:r>
            <a:r>
              <a:rPr lang="es-MX" sz="2400" dirty="0">
                <a:latin typeface="Calibri" panose="020F0502020204030204" pitchFamily="34" charset="0"/>
              </a:rPr>
              <a:t>*</a:t>
            </a:r>
            <a:r>
              <a:rPr lang="es-MX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108993" y="5025950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u="sng" dirty="0">
                <a:latin typeface="Calibri" panose="020F0502020204030204" pitchFamily="34" charset="0"/>
              </a:rPr>
              <a:t>Art. 20</a:t>
            </a:r>
            <a:r>
              <a:rPr lang="es-MX" b="1" dirty="0">
                <a:latin typeface="Calibri" panose="020F0502020204030204" pitchFamily="34" charset="0"/>
              </a:rPr>
              <a:t>.  </a:t>
            </a:r>
            <a:r>
              <a:rPr lang="es-MX" dirty="0">
                <a:latin typeface="Calibri" panose="020F0502020204030204" pitchFamily="34" charset="0"/>
              </a:rPr>
              <a:t>El SIA, es el conjunto de registros, procesos y procedimientos, criterios, estructuras, herramientas y funciones que desarrolla cada SO, de acuerdo con los procesos </a:t>
            </a:r>
            <a:r>
              <a:rPr lang="es-MX" u="sng" dirty="0">
                <a:latin typeface="Calibri" panose="020F0502020204030204" pitchFamily="34" charset="0"/>
              </a:rPr>
              <a:t>de gestión documental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708869" y="4738614"/>
            <a:ext cx="790628" cy="163070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1362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 flipV="1">
            <a:off x="1029263" y="6155473"/>
            <a:ext cx="9399400" cy="33454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contenido 2">
            <a:extLst/>
          </p:cNvPr>
          <p:cNvSpPr txBox="1">
            <a:spLocks/>
          </p:cNvSpPr>
          <p:nvPr/>
        </p:nvSpPr>
        <p:spPr>
          <a:xfrm>
            <a:off x="1178522" y="2636912"/>
            <a:ext cx="8224837" cy="3311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0" algn="just">
              <a:buNone/>
              <a:defRPr/>
            </a:pPr>
            <a:endParaRPr lang="es-MX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218" y="1340768"/>
            <a:ext cx="1184591" cy="102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638970" y="164721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9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3386000"/>
              </p:ext>
            </p:extLst>
          </p:nvPr>
        </p:nvGraphicFramePr>
        <p:xfrm>
          <a:off x="2088975" y="1159812"/>
          <a:ext cx="8229600" cy="4383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16 CuadroTexto"/>
          <p:cNvSpPr txBox="1"/>
          <p:nvPr/>
        </p:nvSpPr>
        <p:spPr>
          <a:xfrm>
            <a:off x="1250530" y="5301208"/>
            <a:ext cx="3490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b="1" i="1" dirty="0">
                <a:solidFill>
                  <a:srgbClr val="000000"/>
                </a:solidFill>
              </a:rPr>
              <a:t>Valoración y Transferencia primaria</a:t>
            </a:r>
          </a:p>
        </p:txBody>
      </p:sp>
      <p:sp>
        <p:nvSpPr>
          <p:cNvPr id="11" name="Text Box 42"/>
          <p:cNvSpPr txBox="1">
            <a:spLocks noChangeArrowheads="1"/>
          </p:cNvSpPr>
          <p:nvPr/>
        </p:nvSpPr>
        <p:spPr bwMode="auto">
          <a:xfrm>
            <a:off x="9163039" y="1347515"/>
            <a:ext cx="1259632" cy="769441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100" b="1" dirty="0">
                <a:solidFill>
                  <a:srgbClr val="000000"/>
                </a:solidFill>
                <a:latin typeface="Candara" panose="020E0502030303020204" pitchFamily="34" charset="0"/>
              </a:rPr>
              <a:t>CON VALOR 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MX" sz="1100" b="1" dirty="0">
                <a:solidFill>
                  <a:srgbClr val="000000"/>
                </a:solidFill>
                <a:latin typeface="Candara" panose="020E0502030303020204" pitchFamily="34" charset="0"/>
              </a:rPr>
              <a:t>INFORMATIVO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MX" sz="1100" b="1" dirty="0">
                <a:solidFill>
                  <a:srgbClr val="000000"/>
                </a:solidFill>
                <a:latin typeface="Candara" panose="020E0502030303020204" pitchFamily="34" charset="0"/>
              </a:rPr>
              <a:t>EVIDENCIAL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MX" sz="1100" b="1" dirty="0">
                <a:solidFill>
                  <a:srgbClr val="000000"/>
                </a:solidFill>
                <a:latin typeface="Candara" panose="020E0502030303020204" pitchFamily="34" charset="0"/>
              </a:rPr>
              <a:t>TESTIMONIAL</a:t>
            </a:r>
            <a:r>
              <a:rPr lang="es-MX" sz="1100" dirty="0">
                <a:solidFill>
                  <a:srgbClr val="000000"/>
                </a:solidFill>
                <a:latin typeface="Candara" panose="020E0502030303020204" pitchFamily="34" charset="0"/>
              </a:rPr>
              <a:t> </a:t>
            </a:r>
            <a:endParaRPr lang="es-ES" sz="1100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sp>
        <p:nvSpPr>
          <p:cNvPr id="12" name="27 Forma"/>
          <p:cNvSpPr/>
          <p:nvPr/>
        </p:nvSpPr>
        <p:spPr>
          <a:xfrm rot="20856449">
            <a:off x="5944066" y="3004978"/>
            <a:ext cx="2683743" cy="2683743"/>
          </a:xfrm>
          <a:prstGeom prst="leftCircularArrow">
            <a:avLst>
              <a:gd name="adj1" fmla="val 2620"/>
              <a:gd name="adj2" fmla="val 312642"/>
              <a:gd name="adj3" fmla="val 1769912"/>
              <a:gd name="adj4" fmla="val 10445572"/>
              <a:gd name="adj5" fmla="val 3619"/>
            </a:avLst>
          </a:prstGeom>
          <a:solidFill>
            <a:schemeClr val="tx1">
              <a:lumMod val="50000"/>
              <a:lumOff val="5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accent6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Text Box 42"/>
          <p:cNvSpPr txBox="1">
            <a:spLocks noChangeArrowheads="1"/>
          </p:cNvSpPr>
          <p:nvPr/>
        </p:nvSpPr>
        <p:spPr bwMode="auto">
          <a:xfrm>
            <a:off x="5715026" y="4509120"/>
            <a:ext cx="1440160" cy="646331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MX" sz="1200" b="1" dirty="0">
                <a:solidFill>
                  <a:srgbClr val="000000"/>
                </a:solidFill>
                <a:latin typeface="Candara" panose="020E0502030303020204" pitchFamily="34" charset="0"/>
              </a:rPr>
              <a:t>SIN VALOR O CON VALOR PRESCRITO</a:t>
            </a:r>
            <a:endParaRPr lang="es-ES" sz="1200" b="1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sp>
        <p:nvSpPr>
          <p:cNvPr id="14" name="12 CuadroTexto"/>
          <p:cNvSpPr txBox="1"/>
          <p:nvPr/>
        </p:nvSpPr>
        <p:spPr>
          <a:xfrm>
            <a:off x="4576749" y="5254053"/>
            <a:ext cx="2705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b="1" i="1" dirty="0">
                <a:solidFill>
                  <a:srgbClr val="000000"/>
                </a:solidFill>
              </a:rPr>
              <a:t>Valoración, disposición y baja documental</a:t>
            </a:r>
          </a:p>
        </p:txBody>
      </p:sp>
      <p:sp>
        <p:nvSpPr>
          <p:cNvPr id="15" name="12 CuadroTexto"/>
          <p:cNvSpPr txBox="1"/>
          <p:nvPr/>
        </p:nvSpPr>
        <p:spPr>
          <a:xfrm>
            <a:off x="1657147" y="820386"/>
            <a:ext cx="3332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b="1" i="1" dirty="0">
                <a:solidFill>
                  <a:schemeClr val="bg1"/>
                </a:solidFill>
              </a:rPr>
              <a:t>Valoración</a:t>
            </a:r>
            <a:r>
              <a:rPr lang="es-MX" b="1" i="1" dirty="0">
                <a:solidFill>
                  <a:srgbClr val="000000"/>
                </a:solidFill>
              </a:rPr>
              <a:t> </a:t>
            </a:r>
            <a:r>
              <a:rPr lang="es-MX" b="1" i="1" dirty="0">
                <a:solidFill>
                  <a:schemeClr val="bg1"/>
                </a:solidFill>
              </a:rPr>
              <a:t>y Transferencia secundaria</a:t>
            </a:r>
          </a:p>
        </p:txBody>
      </p:sp>
      <p:sp>
        <p:nvSpPr>
          <p:cNvPr id="16" name="Text Box 42"/>
          <p:cNvSpPr txBox="1">
            <a:spLocks noChangeArrowheads="1"/>
          </p:cNvSpPr>
          <p:nvPr/>
        </p:nvSpPr>
        <p:spPr bwMode="auto">
          <a:xfrm>
            <a:off x="803094" y="4331858"/>
            <a:ext cx="1637560" cy="769441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100" b="1" dirty="0">
                <a:solidFill>
                  <a:srgbClr val="000000"/>
                </a:solidFill>
                <a:latin typeface="Candara" panose="020E0502030303020204" pitchFamily="34" charset="0"/>
              </a:rPr>
              <a:t>CON VALOR 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MX" sz="1100" b="1" dirty="0">
                <a:solidFill>
                  <a:srgbClr val="000000"/>
                </a:solidFill>
                <a:latin typeface="Candara" panose="020E0502030303020204" pitchFamily="34" charset="0"/>
              </a:rPr>
              <a:t>ADMINISTRATIVO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MX" sz="1100" b="1" dirty="0">
                <a:solidFill>
                  <a:srgbClr val="000000"/>
                </a:solidFill>
                <a:latin typeface="Candara" panose="020E0502030303020204" pitchFamily="34" charset="0"/>
              </a:rPr>
              <a:t>FISCAL/CONTABLE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MX" sz="1100" b="1" dirty="0">
                <a:solidFill>
                  <a:srgbClr val="000000"/>
                </a:solidFill>
                <a:latin typeface="Candara" panose="020E0502030303020204" pitchFamily="34" charset="0"/>
              </a:rPr>
              <a:t>LEGAL</a:t>
            </a:r>
            <a:endParaRPr lang="es-ES" sz="1100" b="1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pic>
        <p:nvPicPr>
          <p:cNvPr id="17" name="1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482" y="4921975"/>
            <a:ext cx="1241847" cy="124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7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uadroTexto 5"/>
          <p:cNvSpPr txBox="1">
            <a:spLocks noChangeArrowheads="1"/>
          </p:cNvSpPr>
          <p:nvPr/>
        </p:nvSpPr>
        <p:spPr bwMode="auto">
          <a:xfrm>
            <a:off x="4753159" y="415995"/>
            <a:ext cx="73453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120000"/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MX" sz="16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</a:rPr>
              <a:t>IV. DE LOS DOCUMENTOS DE ARCHIVO ELECTRÓNICOS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MX" sz="1600" b="1" dirty="0">
                <a:latin typeface="+mj-lt"/>
              </a:rPr>
              <a:t>De la digitalización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s-MX" altLang="es-MX" sz="1600" b="1" dirty="0">
              <a:latin typeface="Arial" panose="020B0604020202020204" pitchFamily="34" charset="0"/>
            </a:endParaRPr>
          </a:p>
        </p:txBody>
      </p:sp>
      <p:sp>
        <p:nvSpPr>
          <p:cNvPr id="57347" name="Rectangle 2"/>
          <p:cNvSpPr>
            <a:spLocks noChangeArrowheads="1"/>
          </p:cNvSpPr>
          <p:nvPr/>
        </p:nvSpPr>
        <p:spPr bwMode="auto">
          <a:xfrm>
            <a:off x="1778001" y="15314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120000"/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MX" altLang="es-MX" sz="1800">
              <a:latin typeface="Arial" panose="020B0604020202020204" pitchFamily="34" charset="0"/>
            </a:endParaRPr>
          </a:p>
        </p:txBody>
      </p:sp>
      <p:sp>
        <p:nvSpPr>
          <p:cNvPr id="11" name="59 Rectángulo"/>
          <p:cNvSpPr/>
          <p:nvPr/>
        </p:nvSpPr>
        <p:spPr>
          <a:xfrm>
            <a:off x="5717962" y="4082617"/>
            <a:ext cx="3110661" cy="41720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890" tIns="8890" rIns="8890" bIns="8890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endParaRPr lang="es-MX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37 Rectángulo redondeado"/>
          <p:cNvSpPr/>
          <p:nvPr/>
        </p:nvSpPr>
        <p:spPr>
          <a:xfrm>
            <a:off x="3935760" y="2028275"/>
            <a:ext cx="5730322" cy="582809"/>
          </a:xfrm>
          <a:prstGeom prst="roundRect">
            <a:avLst>
              <a:gd name="adj" fmla="val 10000"/>
            </a:avLst>
          </a:prstGeom>
          <a:solidFill>
            <a:srgbClr val="0070C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MX" b="1" dirty="0">
                <a:solidFill>
                  <a:schemeClr val="bg1"/>
                </a:solidFill>
              </a:rPr>
              <a:t>Identificar finalidades: objetivo-alcance</a:t>
            </a:r>
          </a:p>
        </p:txBody>
      </p:sp>
      <p:sp>
        <p:nvSpPr>
          <p:cNvPr id="17" name="40 Rectángulo redondeado"/>
          <p:cNvSpPr/>
          <p:nvPr/>
        </p:nvSpPr>
        <p:spPr>
          <a:xfrm>
            <a:off x="3937197" y="2724230"/>
            <a:ext cx="5730322" cy="632761"/>
          </a:xfrm>
          <a:prstGeom prst="roundRect">
            <a:avLst>
              <a:gd name="adj" fmla="val 10000"/>
            </a:avLst>
          </a:prstGeom>
          <a:solidFill>
            <a:schemeClr val="accent6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MX" b="1" dirty="0"/>
              <a:t>Definir las etapas de la digitalización</a:t>
            </a:r>
          </a:p>
          <a:p>
            <a:pPr>
              <a:defRPr/>
            </a:pPr>
            <a:r>
              <a:rPr lang="es-MX" b="1" dirty="0"/>
              <a:t>(documentos previamente organizados) </a:t>
            </a:r>
          </a:p>
        </p:txBody>
      </p:sp>
      <p:sp>
        <p:nvSpPr>
          <p:cNvPr id="19" name="46 Rectángulo redondeado"/>
          <p:cNvSpPr/>
          <p:nvPr/>
        </p:nvSpPr>
        <p:spPr>
          <a:xfrm>
            <a:off x="3966076" y="3501008"/>
            <a:ext cx="5730324" cy="832232"/>
          </a:xfrm>
          <a:prstGeom prst="roundRect">
            <a:avLst>
              <a:gd name="adj" fmla="val 10000"/>
            </a:avLst>
          </a:prstGeom>
          <a:solidFill>
            <a:srgbClr val="0070C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MX" b="1" dirty="0"/>
              <a:t>Garantizar condiciones de acceso a la información (clasificación y metadatos)</a:t>
            </a:r>
          </a:p>
        </p:txBody>
      </p:sp>
      <p:sp>
        <p:nvSpPr>
          <p:cNvPr id="21" name="53 Rectángulo"/>
          <p:cNvSpPr/>
          <p:nvPr/>
        </p:nvSpPr>
        <p:spPr>
          <a:xfrm>
            <a:off x="5182977" y="4336076"/>
            <a:ext cx="4210118" cy="7142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890" tIns="8890" rIns="8890" bIns="8890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endParaRPr lang="es-MX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55 Rectángulo redondeado"/>
          <p:cNvSpPr/>
          <p:nvPr/>
        </p:nvSpPr>
        <p:spPr>
          <a:xfrm>
            <a:off x="3966076" y="4445114"/>
            <a:ext cx="5730324" cy="778821"/>
          </a:xfrm>
          <a:prstGeom prst="roundRect">
            <a:avLst>
              <a:gd name="adj" fmla="val 10000"/>
            </a:avLst>
          </a:prstGeom>
          <a:solidFill>
            <a:schemeClr val="accent6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MX" b="1" dirty="0"/>
              <a:t>Asegurar la </a:t>
            </a:r>
            <a:r>
              <a:rPr lang="es-MX" b="1" u="sng" dirty="0"/>
              <a:t>No</a:t>
            </a:r>
            <a:r>
              <a:rPr lang="es-MX" b="1" dirty="0"/>
              <a:t> eliminación de los documentos en soporte papel.</a:t>
            </a:r>
          </a:p>
        </p:txBody>
      </p:sp>
      <p:cxnSp>
        <p:nvCxnSpPr>
          <p:cNvPr id="31" name="4 Conector recto de flecha"/>
          <p:cNvCxnSpPr/>
          <p:nvPr/>
        </p:nvCxnSpPr>
        <p:spPr>
          <a:xfrm>
            <a:off x="3204951" y="3816261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5 Rectángulo"/>
          <p:cNvSpPr/>
          <p:nvPr/>
        </p:nvSpPr>
        <p:spPr>
          <a:xfrm>
            <a:off x="3483282" y="1175601"/>
            <a:ext cx="6465218" cy="461665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400" b="1" dirty="0">
                <a:solidFill>
                  <a:schemeClr val="tx1"/>
                </a:solidFill>
              </a:rPr>
              <a:t>Plan de digitalización de documentos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54" y="2396179"/>
            <a:ext cx="3232156" cy="242541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899829" rIns="91440" bIns="89982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[‎09/‎11/‎2017 04:18 p. m.]  Fernando Isaac Martínez Corripio:  </a:t>
            </a:r>
            <a:endParaRPr kumimoji="0" lang="es-MX" altLang="es-MX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http://vcespresso.renata.edu.co/vc/vcIn.php?var=vgonzalez@unisalle.edu.co </a:t>
            </a:r>
            <a:endParaRPr kumimoji="0" lang="es-MX" altLang="es-MX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800" b="0" i="0" u="none" strike="noStrike" cap="none" normalizeH="0" baseline="0">
                <a:ln>
                  <a:noFill/>
                </a:ln>
                <a:solidFill>
                  <a:srgbClr val="4E586A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endParaRPr kumimoji="0" lang="es-MX" altLang="es-MX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 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2B8F8C0C-BEC6-4634-AE0A-53263D00852B}" type="slidenum">
              <a:rPr lang="es-MX" altLang="es-ES" sz="105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22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33257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9"/>
          <p:cNvCxnSpPr/>
          <p:nvPr/>
        </p:nvCxnSpPr>
        <p:spPr>
          <a:xfrm flipV="1">
            <a:off x="390293" y="6155473"/>
            <a:ext cx="9399400" cy="33454"/>
          </a:xfrm>
          <a:prstGeom prst="line">
            <a:avLst/>
          </a:prstGeom>
          <a:noFill/>
          <a:ln w="28575" cap="rnd" cmpd="sng" algn="ctr">
            <a:solidFill>
              <a:srgbClr val="009999"/>
            </a:solidFill>
            <a:prstDash val="solid"/>
          </a:ln>
          <a:effectLst/>
        </p:spPr>
      </p:cxnSp>
      <p:sp>
        <p:nvSpPr>
          <p:cNvPr id="11" name="Marcador de contenido 2">
            <a:extLst/>
          </p:cNvPr>
          <p:cNvSpPr txBox="1">
            <a:spLocks/>
          </p:cNvSpPr>
          <p:nvPr/>
        </p:nvSpPr>
        <p:spPr>
          <a:xfrm>
            <a:off x="890428" y="2743237"/>
            <a:ext cx="1640122" cy="1479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881565" y="3244334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cs"/>
              </a:rPr>
              <a:t>Gestión Documental</a:t>
            </a:r>
          </a:p>
        </p:txBody>
      </p:sp>
      <p:sp>
        <p:nvSpPr>
          <p:cNvPr id="13" name="Título 6"/>
          <p:cNvSpPr txBox="1">
            <a:spLocks/>
          </p:cNvSpPr>
          <p:nvPr/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Sistema Automatizados de Gestión Documental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2971846161"/>
              </p:ext>
            </p:extLst>
          </p:nvPr>
        </p:nvGraphicFramePr>
        <p:xfrm>
          <a:off x="-233918" y="1916832"/>
          <a:ext cx="6778847" cy="4272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189507032"/>
              </p:ext>
            </p:extLst>
          </p:nvPr>
        </p:nvGraphicFramePr>
        <p:xfrm>
          <a:off x="6096000" y="1916832"/>
          <a:ext cx="6116271" cy="4543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01875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uadroTexto 5"/>
          <p:cNvSpPr txBox="1">
            <a:spLocks noChangeArrowheads="1"/>
          </p:cNvSpPr>
          <p:nvPr/>
        </p:nvSpPr>
        <p:spPr bwMode="auto">
          <a:xfrm>
            <a:off x="4727848" y="495681"/>
            <a:ext cx="73453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120000"/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MX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IV. DE LOS DOCUMENTOS DE ARCHIVO ELECTRÓNICOS</a:t>
            </a:r>
          </a:p>
        </p:txBody>
      </p:sp>
      <p:sp>
        <p:nvSpPr>
          <p:cNvPr id="59395" name="Rectangle 2"/>
          <p:cNvSpPr>
            <a:spLocks noChangeArrowheads="1"/>
          </p:cNvSpPr>
          <p:nvPr/>
        </p:nvSpPr>
        <p:spPr bwMode="auto">
          <a:xfrm>
            <a:off x="1778001" y="15314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120000"/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MX" altLang="es-MX" sz="1800">
              <a:latin typeface="Arial" panose="020B0604020202020204" pitchFamily="34" charset="0"/>
            </a:endParaRPr>
          </a:p>
        </p:txBody>
      </p:sp>
      <p:sp>
        <p:nvSpPr>
          <p:cNvPr id="11" name="59 Rectángulo"/>
          <p:cNvSpPr/>
          <p:nvPr/>
        </p:nvSpPr>
        <p:spPr>
          <a:xfrm>
            <a:off x="5592289" y="3505530"/>
            <a:ext cx="3402118" cy="3857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890" tIns="8890" rIns="8890" bIns="8890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endParaRPr lang="es-MX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37 Rectángulo redondeado"/>
          <p:cNvSpPr/>
          <p:nvPr/>
        </p:nvSpPr>
        <p:spPr>
          <a:xfrm>
            <a:off x="3215680" y="1051873"/>
            <a:ext cx="6450192" cy="430435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MX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Administración de la seguridad</a:t>
            </a:r>
            <a:endParaRPr lang="es-MX" b="1" dirty="0">
              <a:latin typeface="+mj-lt"/>
            </a:endParaRPr>
          </a:p>
        </p:txBody>
      </p:sp>
      <p:sp>
        <p:nvSpPr>
          <p:cNvPr id="17" name="40 Rectángulo redondeado"/>
          <p:cNvSpPr/>
          <p:nvPr/>
        </p:nvSpPr>
        <p:spPr>
          <a:xfrm>
            <a:off x="3215680" y="1604999"/>
            <a:ext cx="6457281" cy="518318"/>
          </a:xfrm>
          <a:prstGeom prst="roundRect">
            <a:avLst>
              <a:gd name="adj" fmla="val 10000"/>
            </a:avLst>
          </a:prstGeom>
          <a:solidFill>
            <a:schemeClr val="accent1">
              <a:lumMod val="5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MX" b="1" dirty="0">
                <a:ea typeface="Calibri" panose="020F0502020204030204" pitchFamily="34" charset="0"/>
                <a:cs typeface="Times New Roman" panose="02020603050405020304" pitchFamily="18" charset="0"/>
              </a:rPr>
              <a:t>Administración de Archivos y almacenamiento</a:t>
            </a:r>
            <a:endParaRPr lang="es-MX" b="1" dirty="0"/>
          </a:p>
        </p:txBody>
      </p:sp>
      <p:sp>
        <p:nvSpPr>
          <p:cNvPr id="19" name="46 Rectángulo redondeado"/>
          <p:cNvSpPr/>
          <p:nvPr/>
        </p:nvSpPr>
        <p:spPr>
          <a:xfrm>
            <a:off x="3222307" y="2245144"/>
            <a:ext cx="6443565" cy="468298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MX" b="1" dirty="0">
                <a:ea typeface="Calibri" panose="020F0502020204030204" pitchFamily="34" charset="0"/>
                <a:cs typeface="Times New Roman" panose="02020603050405020304" pitchFamily="18" charset="0"/>
              </a:rPr>
              <a:t>Herramientas de recuperación y consulta</a:t>
            </a:r>
            <a:endParaRPr lang="es-MX" sz="105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55 Rectángulo redondeado"/>
          <p:cNvSpPr/>
          <p:nvPr/>
        </p:nvSpPr>
        <p:spPr>
          <a:xfrm>
            <a:off x="3242450" y="2857457"/>
            <a:ext cx="6443565" cy="720135"/>
          </a:xfrm>
          <a:prstGeom prst="roundRect">
            <a:avLst>
              <a:gd name="adj" fmla="val 10000"/>
            </a:avLst>
          </a:prstGeom>
          <a:solidFill>
            <a:schemeClr val="accent1">
              <a:lumMod val="5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MX" b="1" dirty="0">
                <a:ea typeface="Calibri" panose="020F0502020204030204" pitchFamily="34" charset="0"/>
                <a:cs typeface="Times New Roman" panose="02020603050405020304" pitchFamily="18" charset="0"/>
              </a:rPr>
              <a:t>Búsqueda texto completo tanto del mensaje como de sus adjuntos</a:t>
            </a:r>
            <a:endParaRPr lang="es-MX" sz="105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s-MX" dirty="0">
              <a:latin typeface="Arial Rounded MT Bold" pitchFamily="34" charset="0"/>
            </a:endParaRPr>
          </a:p>
        </p:txBody>
      </p:sp>
      <p:cxnSp>
        <p:nvCxnSpPr>
          <p:cNvPr id="31" name="4 Conector recto de flecha"/>
          <p:cNvCxnSpPr/>
          <p:nvPr/>
        </p:nvCxnSpPr>
        <p:spPr>
          <a:xfrm>
            <a:off x="2999656" y="2852327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55 Rectángulo redondeado"/>
          <p:cNvSpPr/>
          <p:nvPr/>
        </p:nvSpPr>
        <p:spPr>
          <a:xfrm>
            <a:off x="3252835" y="3707068"/>
            <a:ext cx="6443564" cy="504721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MX" b="1" dirty="0">
                <a:ea typeface="Calibri" panose="020F0502020204030204" pitchFamily="34" charset="0"/>
                <a:cs typeface="Times New Roman" panose="02020603050405020304" pitchFamily="18" charset="0"/>
              </a:rPr>
              <a:t>Controles de acceso y Auditoría</a:t>
            </a:r>
            <a:endParaRPr lang="es-MX" sz="105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s-MX" dirty="0">
              <a:latin typeface="Arial Rounded MT Bold" pitchFamily="34" charset="0"/>
            </a:endParaRPr>
          </a:p>
        </p:txBody>
      </p:sp>
      <p:pic>
        <p:nvPicPr>
          <p:cNvPr id="59418" name="Picture 2" descr="http://conceptodefinicion.de/wp-content/uploads/2014/02/correo-electroni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35" y="2327169"/>
            <a:ext cx="1586657" cy="142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840961" y="4311732"/>
            <a:ext cx="10585176" cy="73866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s-ES" sz="1400" b="1" dirty="0">
                <a:latin typeface="+mn-lt"/>
              </a:rPr>
              <a:t>Los </a:t>
            </a:r>
            <a:r>
              <a:rPr lang="es-ES" sz="1400" b="1" u="sng" dirty="0">
                <a:latin typeface="+mn-lt"/>
              </a:rPr>
              <a:t>correos electrónicos que deriven del ejercicio de las facultades o atribuciones de los sujetos obligados deberán organizarse y conservarse</a:t>
            </a:r>
            <a:r>
              <a:rPr lang="es-ES" sz="1400" b="1" dirty="0">
                <a:latin typeface="+mn-lt"/>
              </a:rPr>
              <a:t> de acuerdo con las series documentales establecidas en el Cuadro general de clasificación archivística, y en los plazos de conservación señalados en el Catálogo de Disposición Documental</a:t>
            </a:r>
            <a:endParaRPr lang="es-MX" sz="1400" b="1" dirty="0">
              <a:latin typeface="+mn-lt"/>
            </a:endParaRPr>
          </a:p>
        </p:txBody>
      </p:sp>
      <p:sp>
        <p:nvSpPr>
          <p:cNvPr id="25" name="5 Rectángulo"/>
          <p:cNvSpPr/>
          <p:nvPr/>
        </p:nvSpPr>
        <p:spPr>
          <a:xfrm>
            <a:off x="-10624" y="989737"/>
            <a:ext cx="2921776" cy="923330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s-MX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Gestión documental de los correos y sus archivos adjuntos</a:t>
            </a:r>
            <a:endParaRPr lang="es-MX" sz="105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3 Marcador de número de diapositiva"/>
          <p:cNvSpPr txBox="1">
            <a:spLocks/>
          </p:cNvSpPr>
          <p:nvPr/>
        </p:nvSpPr>
        <p:spPr bwMode="auto">
          <a:xfrm>
            <a:off x="11136560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ADF92222-A19E-4366-B805-41F330FA047A}" type="slidenum">
              <a:rPr lang="es-MX" altLang="es-ES" sz="105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24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445327" y="5347062"/>
            <a:ext cx="9865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Art. 44</a:t>
            </a:r>
            <a:r>
              <a:rPr lang="es-MX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es-MX" sz="1600" dirty="0">
                <a:solidFill>
                  <a:srgbClr val="000000"/>
                </a:solidFill>
                <a:latin typeface="Calibri" panose="020F0502020204030204" pitchFamily="34" charset="0"/>
              </a:rPr>
              <a:t>Los SO adoptarán medidas de organización, técnica y tecnológicas para garantizar la recuperación y preservación de los documentos de archivo electrónicos … que se encuentren en un </a:t>
            </a:r>
            <a:r>
              <a:rPr lang="es-MX" sz="16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sistema automatizado </a:t>
            </a:r>
            <a:r>
              <a:rPr lang="es-MX" sz="1600" dirty="0">
                <a:solidFill>
                  <a:srgbClr val="000000"/>
                </a:solidFill>
                <a:latin typeface="Calibri" panose="020F0502020204030204" pitchFamily="34" charset="0"/>
              </a:rPr>
              <a:t>para la GD y Administración de archivos, </a:t>
            </a:r>
            <a:r>
              <a:rPr lang="es-MX" sz="16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bases de datos </a:t>
            </a:r>
            <a:r>
              <a:rPr lang="es-MX" sz="1600" dirty="0">
                <a:solidFill>
                  <a:srgbClr val="000000"/>
                </a:solidFill>
                <a:latin typeface="Calibri" panose="020F0502020204030204" pitchFamily="34" charset="0"/>
              </a:rPr>
              <a:t>y </a:t>
            </a:r>
            <a:r>
              <a:rPr lang="es-MX" sz="16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correos electrónicos</a:t>
            </a:r>
            <a:r>
              <a:rPr lang="es-MX" sz="14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...</a:t>
            </a:r>
            <a:endParaRPr lang="es-MX" sz="1400" b="1" u="sng" dirty="0">
              <a:latin typeface="Calibri" panose="020F05020202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406" y="5431827"/>
            <a:ext cx="1303857" cy="66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3755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0" descr="C:\Users\luis.trujano\AppData\Local\Microsoft\Windows\Temporary Internet Files\Content.IE5\2ZDNXQ4E\identificacic3b3n-de-riesgos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893" y="1840060"/>
            <a:ext cx="3924706" cy="3253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CuadroTexto 5"/>
          <p:cNvSpPr txBox="1">
            <a:spLocks noChangeArrowheads="1"/>
          </p:cNvSpPr>
          <p:nvPr/>
        </p:nvSpPr>
        <p:spPr bwMode="auto">
          <a:xfrm>
            <a:off x="4511824" y="404664"/>
            <a:ext cx="7345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120000"/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MX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V. SEGURIDAD DE LA INFORMACIÓN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s-MX" altLang="es-MX" sz="1600" b="1" dirty="0">
              <a:latin typeface="Arial" panose="020B0604020202020204" pitchFamily="34" charset="0"/>
            </a:endParaRPr>
          </a:p>
        </p:txBody>
      </p:sp>
      <p:sp>
        <p:nvSpPr>
          <p:cNvPr id="61447" name="Rectangle 2"/>
          <p:cNvSpPr>
            <a:spLocks noChangeArrowheads="1"/>
          </p:cNvSpPr>
          <p:nvPr/>
        </p:nvSpPr>
        <p:spPr bwMode="auto">
          <a:xfrm>
            <a:off x="1355726" y="7225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120000"/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MX" altLang="es-MX" sz="1800">
              <a:latin typeface="Arial" panose="020B0604020202020204" pitchFamily="34" charset="0"/>
            </a:endParaRPr>
          </a:p>
        </p:txBody>
      </p:sp>
      <p:cxnSp>
        <p:nvCxnSpPr>
          <p:cNvPr id="31" name="4 Conector recto de flecha"/>
          <p:cNvCxnSpPr/>
          <p:nvPr/>
        </p:nvCxnSpPr>
        <p:spPr>
          <a:xfrm>
            <a:off x="4986338" y="3204363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51" name="Picture 6" descr="C:\Users\luis.trujano\AppData\Local\Microsoft\Windows\Temporary Internet Files\Content.IE5\H2PFDWLR\internet_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88840"/>
            <a:ext cx="1955805" cy="275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4" name="CuadroTexto 11"/>
          <p:cNvSpPr txBox="1">
            <a:spLocks noChangeArrowheads="1"/>
          </p:cNvSpPr>
          <p:nvPr/>
        </p:nvSpPr>
        <p:spPr bwMode="auto">
          <a:xfrm>
            <a:off x="-168696" y="1497558"/>
            <a:ext cx="25659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120000"/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MX" sz="1800" b="1" dirty="0">
                <a:latin typeface="+mn-lt"/>
              </a:rPr>
              <a:t>Maximizar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MX" sz="1800" b="1" dirty="0">
                <a:latin typeface="+mn-lt"/>
              </a:rPr>
              <a:t>eficiencia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MX" sz="1800" b="1" dirty="0">
                <a:latin typeface="+mn-lt"/>
              </a:rPr>
              <a:t>de servicios</a:t>
            </a:r>
          </a:p>
        </p:txBody>
      </p:sp>
      <p:sp>
        <p:nvSpPr>
          <p:cNvPr id="13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36FBF906-DC2E-42E5-8CF6-58451AA0E2AE}" type="slidenum">
              <a:rPr lang="es-MX" altLang="es-ES" sz="105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25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068370" y="5373216"/>
            <a:ext cx="900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u="sng" dirty="0">
                <a:latin typeface="Calibri" panose="020F0502020204030204" pitchFamily="34" charset="0"/>
              </a:rPr>
              <a:t>Art. 60 fracción I. </a:t>
            </a:r>
            <a:r>
              <a:rPr lang="es-MX" sz="1600" dirty="0">
                <a:latin typeface="Calibri" panose="020F0502020204030204" pitchFamily="34" charset="0"/>
              </a:rPr>
              <a:t>Establecer un programa de seguridad de la información que garantice la continuidad de la operación, minimice los riesgos y maximizar la eficiencia de los servicios, y…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83" y="5408982"/>
            <a:ext cx="1490827" cy="756322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4079776" y="764704"/>
            <a:ext cx="4740266" cy="56254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PROGRAMA DE SEGURIDAD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736" y="1556792"/>
            <a:ext cx="3342888" cy="293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3701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uadroTexto 5"/>
          <p:cNvSpPr txBox="1">
            <a:spLocks noChangeArrowheads="1"/>
          </p:cNvSpPr>
          <p:nvPr/>
        </p:nvSpPr>
        <p:spPr bwMode="auto">
          <a:xfrm>
            <a:off x="4655840" y="494691"/>
            <a:ext cx="7345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120000"/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MX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TRANSITORIOS</a:t>
            </a:r>
          </a:p>
        </p:txBody>
      </p:sp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1355726" y="14441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120000"/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MX" altLang="es-MX" sz="1800">
              <a:latin typeface="Arial" panose="020B060402020202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2214564" y="2060576"/>
            <a:ext cx="7921625" cy="3175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 flipV="1">
            <a:off x="4162425" y="1584326"/>
            <a:ext cx="349250" cy="455613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4498975" y="1700214"/>
            <a:ext cx="903288" cy="307975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400" b="1" dirty="0"/>
              <a:t>30 días</a:t>
            </a:r>
            <a:endParaRPr lang="es-ES" sz="1400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9104313" y="1697039"/>
            <a:ext cx="996950" cy="307975"/>
          </a:xfrm>
          <a:prstGeom prst="rect">
            <a:avLst/>
          </a:prstGeom>
          <a:solidFill>
            <a:srgbClr val="6666FF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400" b="1" dirty="0">
                <a:solidFill>
                  <a:schemeClr val="bg1"/>
                </a:solidFill>
              </a:rPr>
              <a:t>24 meses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7535864" y="1695451"/>
            <a:ext cx="1017587" cy="307975"/>
          </a:xfrm>
          <a:prstGeom prst="rect">
            <a:avLst/>
          </a:prstGeom>
          <a:solidFill>
            <a:srgbClr val="3366CC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400" b="1" dirty="0">
                <a:solidFill>
                  <a:schemeClr val="bg1"/>
                </a:solidFill>
              </a:rPr>
              <a:t>18 meses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48138" name="CuadroTexto 15"/>
          <p:cNvSpPr txBox="1">
            <a:spLocks noChangeArrowheads="1"/>
          </p:cNvSpPr>
          <p:nvPr/>
        </p:nvSpPr>
        <p:spPr bwMode="auto">
          <a:xfrm>
            <a:off x="5905500" y="1720851"/>
            <a:ext cx="1035050" cy="30797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120000"/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MX" sz="1400" b="1">
                <a:latin typeface="Arial" panose="020B0604020202020204" pitchFamily="34" charset="0"/>
              </a:rPr>
              <a:t>12 meses</a:t>
            </a:r>
            <a:endParaRPr lang="es-ES" altLang="es-MX" sz="1400" b="1">
              <a:latin typeface="Arial" panose="020B0604020202020204" pitchFamily="34" charset="0"/>
            </a:endParaRPr>
          </a:p>
        </p:txBody>
      </p:sp>
      <p:cxnSp>
        <p:nvCxnSpPr>
          <p:cNvPr id="17" name="Conector recto 16"/>
          <p:cNvCxnSpPr/>
          <p:nvPr/>
        </p:nvCxnSpPr>
        <p:spPr>
          <a:xfrm flipV="1">
            <a:off x="5386389" y="1585914"/>
            <a:ext cx="371475" cy="496887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V="1">
            <a:off x="6953250" y="1585914"/>
            <a:ext cx="344488" cy="477837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 flipV="1">
            <a:off x="8704263" y="1601788"/>
            <a:ext cx="341312" cy="45085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flipV="1">
            <a:off x="10098089" y="1617663"/>
            <a:ext cx="295275" cy="45085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1703389" y="2205039"/>
            <a:ext cx="2664420" cy="7905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ES" sz="1600" b="1" dirty="0">
                <a:solidFill>
                  <a:schemeClr val="dk1"/>
                </a:solidFill>
              </a:rPr>
              <a:t>Programa anual de desarrollo archivístico para el ejercicio de 2017</a:t>
            </a:r>
            <a:endParaRPr lang="es-ES" sz="1600" b="1" dirty="0"/>
          </a:p>
        </p:txBody>
      </p:sp>
      <p:sp>
        <p:nvSpPr>
          <p:cNvPr id="23" name="Rectángulo 22"/>
          <p:cNvSpPr/>
          <p:nvPr/>
        </p:nvSpPr>
        <p:spPr>
          <a:xfrm>
            <a:off x="1749426" y="3163889"/>
            <a:ext cx="3698875" cy="141763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ES" b="1" dirty="0">
                <a:solidFill>
                  <a:schemeClr val="dk1"/>
                </a:solidFill>
              </a:rPr>
              <a:t>Designar responsables de las áreas, instancias y unidades del Sistema Institucional de Archivos</a:t>
            </a:r>
            <a:endParaRPr lang="es-ES" b="1" i="1" dirty="0"/>
          </a:p>
        </p:txBody>
      </p:sp>
      <p:sp>
        <p:nvSpPr>
          <p:cNvPr id="24" name="Rectángulo 23"/>
          <p:cNvSpPr/>
          <p:nvPr/>
        </p:nvSpPr>
        <p:spPr>
          <a:xfrm>
            <a:off x="1743076" y="4749801"/>
            <a:ext cx="5249863" cy="6953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ES" b="1" dirty="0">
                <a:solidFill>
                  <a:schemeClr val="dk1"/>
                </a:solidFill>
              </a:rPr>
              <a:t>Implementación del Sistema Institucional de Archivos</a:t>
            </a:r>
            <a:r>
              <a:rPr lang="es-ES" sz="1400" b="1" dirty="0">
                <a:solidFill>
                  <a:schemeClr val="dk1"/>
                </a:solidFill>
              </a:rPr>
              <a:t>.</a:t>
            </a:r>
            <a:endParaRPr lang="es-ES" sz="1400" b="1" dirty="0"/>
          </a:p>
        </p:txBody>
      </p:sp>
      <p:sp>
        <p:nvSpPr>
          <p:cNvPr id="30" name="Rectángulo 29"/>
          <p:cNvSpPr/>
          <p:nvPr/>
        </p:nvSpPr>
        <p:spPr>
          <a:xfrm>
            <a:off x="1847851" y="1069976"/>
            <a:ext cx="8755063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Arial" panose="020B0604020202020204" pitchFamily="34" charset="0"/>
              <a:buNone/>
              <a:defRPr/>
            </a:pPr>
            <a:r>
              <a:rPr lang="es-MX" sz="1700" b="1" dirty="0">
                <a:latin typeface="+mn-lt"/>
              </a:rPr>
              <a:t>Los sujetos obligados a partir de la entrada en vigor  (04/05/2016) de los Lineamientos tendrán: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1743076" y="5656264"/>
            <a:ext cx="5249863" cy="5810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dk1"/>
                </a:solidFill>
              </a:rPr>
              <a:t>Elaborar los instrumentos de control y consulta archivísticos.</a:t>
            </a:r>
          </a:p>
        </p:txBody>
      </p:sp>
      <p:sp>
        <p:nvSpPr>
          <p:cNvPr id="21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EAD4A789-47F2-4C57-985F-6BADD2EDBF41}" type="slidenum">
              <a:rPr lang="es-MX" altLang="es-ES" sz="105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26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46880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uadroTexto 5"/>
          <p:cNvSpPr txBox="1">
            <a:spLocks noChangeArrowheads="1"/>
          </p:cNvSpPr>
          <p:nvPr/>
        </p:nvSpPr>
        <p:spPr bwMode="auto">
          <a:xfrm>
            <a:off x="3054351" y="693738"/>
            <a:ext cx="7345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120000"/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MX" sz="1800" b="1" dirty="0">
                <a:latin typeface="+mj-lt"/>
              </a:rPr>
              <a:t>TRANSITORIOS</a:t>
            </a:r>
          </a:p>
        </p:txBody>
      </p:sp>
      <p:sp>
        <p:nvSpPr>
          <p:cNvPr id="50179" name="Rectangle 2"/>
          <p:cNvSpPr>
            <a:spLocks noChangeArrowheads="1"/>
          </p:cNvSpPr>
          <p:nvPr/>
        </p:nvSpPr>
        <p:spPr bwMode="auto">
          <a:xfrm>
            <a:off x="1355726" y="14441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120000"/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MX" altLang="es-MX" sz="1800">
              <a:latin typeface="Arial" panose="020B0604020202020204" pitchFamily="34" charset="0"/>
            </a:endParaRPr>
          </a:p>
        </p:txBody>
      </p:sp>
      <p:sp>
        <p:nvSpPr>
          <p:cNvPr id="21" name="53 Rectángulo"/>
          <p:cNvSpPr/>
          <p:nvPr/>
        </p:nvSpPr>
        <p:spPr>
          <a:xfrm>
            <a:off x="6964364" y="4252913"/>
            <a:ext cx="3489325" cy="6604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890" tIns="8890" rIns="8890" bIns="8890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endParaRPr lang="es-MX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2214564" y="2060576"/>
            <a:ext cx="7921625" cy="3175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 flipV="1">
            <a:off x="4162425" y="1584326"/>
            <a:ext cx="349250" cy="455613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4498975" y="1700214"/>
            <a:ext cx="903288" cy="307975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400" b="1" dirty="0"/>
              <a:t>30 días</a:t>
            </a:r>
            <a:endParaRPr lang="es-ES" sz="1400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9104313" y="1697039"/>
            <a:ext cx="996950" cy="3079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400" b="1" dirty="0">
                <a:solidFill>
                  <a:schemeClr val="bg1"/>
                </a:solidFill>
              </a:rPr>
              <a:t>24 meses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7536160" y="1695451"/>
            <a:ext cx="1017588" cy="307975"/>
          </a:xfrm>
          <a:prstGeom prst="rect">
            <a:avLst/>
          </a:prstGeom>
          <a:solidFill>
            <a:srgbClr val="3366CC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400" b="1" dirty="0">
                <a:solidFill>
                  <a:schemeClr val="bg1"/>
                </a:solidFill>
              </a:rPr>
              <a:t>18 meses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50186" name="CuadroTexto 15"/>
          <p:cNvSpPr txBox="1">
            <a:spLocks noChangeArrowheads="1"/>
          </p:cNvSpPr>
          <p:nvPr/>
        </p:nvSpPr>
        <p:spPr bwMode="auto">
          <a:xfrm>
            <a:off x="5905500" y="1720851"/>
            <a:ext cx="1035050" cy="30797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120000"/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MX" sz="1400" b="1">
                <a:latin typeface="Arial" panose="020B0604020202020204" pitchFamily="34" charset="0"/>
              </a:rPr>
              <a:t>12 meses</a:t>
            </a:r>
            <a:endParaRPr lang="es-ES" altLang="es-MX" sz="1400" b="1">
              <a:latin typeface="Arial" panose="020B0604020202020204" pitchFamily="34" charset="0"/>
            </a:endParaRPr>
          </a:p>
        </p:txBody>
      </p:sp>
      <p:cxnSp>
        <p:nvCxnSpPr>
          <p:cNvPr id="17" name="Conector recto 16"/>
          <p:cNvCxnSpPr/>
          <p:nvPr/>
        </p:nvCxnSpPr>
        <p:spPr>
          <a:xfrm flipV="1">
            <a:off x="5386389" y="1585914"/>
            <a:ext cx="371475" cy="496887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V="1">
            <a:off x="6953250" y="1585914"/>
            <a:ext cx="344488" cy="477837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 flipV="1">
            <a:off x="8704263" y="1601788"/>
            <a:ext cx="341312" cy="45085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flipV="1">
            <a:off x="10098089" y="1617663"/>
            <a:ext cx="295275" cy="45085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ángulo 29"/>
          <p:cNvSpPr/>
          <p:nvPr/>
        </p:nvSpPr>
        <p:spPr>
          <a:xfrm>
            <a:off x="1847851" y="1069976"/>
            <a:ext cx="8755063" cy="3540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Arial" panose="020B0604020202020204" pitchFamily="34" charset="0"/>
              <a:buNone/>
              <a:defRPr/>
            </a:pPr>
            <a:r>
              <a:rPr lang="es-MX" sz="1700" b="1" dirty="0">
                <a:latin typeface="+mn-lt"/>
              </a:rPr>
              <a:t>Los sujetos obligados a partir de la entrada en vigor de los Lineamientos tendrán: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1690688" y="2293939"/>
            <a:ext cx="5249862" cy="47783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dk1"/>
                </a:solidFill>
              </a:rPr>
              <a:t>Contar con un grupo interdisciplinario</a:t>
            </a:r>
          </a:p>
        </p:txBody>
      </p:sp>
      <p:sp>
        <p:nvSpPr>
          <p:cNvPr id="36" name="Rectángulo 35"/>
          <p:cNvSpPr/>
          <p:nvPr/>
        </p:nvSpPr>
        <p:spPr>
          <a:xfrm>
            <a:off x="1703388" y="2924175"/>
            <a:ext cx="5249862" cy="8270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dk1"/>
                </a:solidFill>
              </a:rPr>
              <a:t>Establecer políticas de gestión documental electrónica, guarda y custodia y políticas de protección de datos</a:t>
            </a:r>
            <a:r>
              <a:rPr lang="es-ES" sz="1400" b="1" dirty="0">
                <a:solidFill>
                  <a:schemeClr val="dk1"/>
                </a:solidFill>
              </a:rPr>
              <a:t>.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1725613" y="3963989"/>
            <a:ext cx="6902450" cy="477837"/>
          </a:xfrm>
          <a:prstGeom prst="rect">
            <a:avLst/>
          </a:prstGeom>
          <a:solidFill>
            <a:srgbClr val="33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</a:rPr>
              <a:t>Establecer un Programa de Preservación Digital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1725613" y="4730751"/>
            <a:ext cx="8424862" cy="6651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</a:rPr>
              <a:t>Instrumentación del sistema de administración de archivos y gestión documental</a:t>
            </a:r>
          </a:p>
        </p:txBody>
      </p:sp>
      <p:sp>
        <p:nvSpPr>
          <p:cNvPr id="22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9C57F70C-65F8-43BC-9E80-3532AAA55103}" type="slidenum">
              <a:rPr lang="es-MX" altLang="es-ES" sz="1050" b="1" smtClean="0">
                <a:solidFill>
                  <a:srgbClr val="000000"/>
                </a:solidFill>
                <a:latin typeface="Century Gothic" panose="020B0502020202020204" pitchFamily="34" charset="0"/>
              </a:rPr>
              <a:t>27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3847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51384" y="2492895"/>
            <a:ext cx="1087320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MX" altLang="es-ES" sz="2000" b="1" dirty="0"/>
              <a:t>Ámbito de aplicación:</a:t>
            </a:r>
            <a:r>
              <a:rPr lang="es-MX" altLang="es-ES" sz="2000" dirty="0"/>
              <a:t> </a:t>
            </a:r>
            <a:r>
              <a:rPr lang="es-MX" altLang="es-ES" sz="2000" b="1" u="sng" dirty="0"/>
              <a:t>Sujetos obligados </a:t>
            </a:r>
            <a:r>
              <a:rPr lang="es-MX" altLang="es-ES" sz="2000" dirty="0"/>
              <a:t>señalados en el </a:t>
            </a:r>
            <a:r>
              <a:rPr lang="es-MX" altLang="es-ES" sz="2000" b="1" dirty="0"/>
              <a:t>artículo 1</a:t>
            </a:r>
            <a:r>
              <a:rPr lang="es-MX" altLang="es-ES" sz="2000" dirty="0"/>
              <a:t>:</a:t>
            </a:r>
          </a:p>
          <a:p>
            <a:pPr marL="0" indent="0">
              <a:buNone/>
            </a:pPr>
            <a:endParaRPr lang="es-MX" altLang="es-ES" sz="2000" dirty="0"/>
          </a:p>
          <a:p>
            <a:pPr marL="742950" lvl="1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s-MX" altLang="es-ES" dirty="0"/>
              <a:t>Poderes Legislativo, Ejecutivo y Judicial, </a:t>
            </a:r>
          </a:p>
          <a:p>
            <a:pPr marL="742950" lvl="1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s-MX" altLang="es-ES" dirty="0"/>
              <a:t>Órganos autónomos, </a:t>
            </a:r>
          </a:p>
          <a:p>
            <a:pPr marL="742950" lvl="1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s-MX" altLang="es-ES" dirty="0"/>
              <a:t>Partidos políticos,</a:t>
            </a:r>
          </a:p>
          <a:p>
            <a:pPr marL="742950" lvl="1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s-MX" altLang="es-ES" dirty="0"/>
              <a:t>Fideicomisos y fondos públicos</a:t>
            </a:r>
          </a:p>
          <a:p>
            <a:pPr marL="742950" lvl="1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s-MX" altLang="es-ES" dirty="0"/>
              <a:t>Cualquier persona física, moral o sindicato que reciba y ejerza recursos públicos o realice actos de autoridad de la Federación, </a:t>
            </a:r>
          </a:p>
          <a:p>
            <a:pPr marL="742950" lvl="1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s-MX" altLang="es-ES" dirty="0"/>
              <a:t>Entidades Federativas y los municipios.</a:t>
            </a:r>
          </a:p>
        </p:txBody>
      </p:sp>
      <p:sp>
        <p:nvSpPr>
          <p:cNvPr id="6" name="3 CuadroTexto"/>
          <p:cNvSpPr txBox="1"/>
          <p:nvPr/>
        </p:nvSpPr>
        <p:spPr>
          <a:xfrm>
            <a:off x="2819636" y="1124744"/>
            <a:ext cx="6552728" cy="43088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200" b="1" dirty="0">
                <a:solidFill>
                  <a:schemeClr val="bg1"/>
                </a:solidFill>
                <a:latin typeface="+mn-lt"/>
              </a:rPr>
              <a:t>Ley General de Archivos</a:t>
            </a:r>
            <a:endParaRPr lang="es-MX" sz="2200" b="1" i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49893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/>
          </p:nvPr>
        </p:nvGraphicFramePr>
        <p:xfrm>
          <a:off x="1055440" y="1014569"/>
          <a:ext cx="1087320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3 CuadroTexto"/>
          <p:cNvSpPr txBox="1"/>
          <p:nvPr/>
        </p:nvSpPr>
        <p:spPr>
          <a:xfrm rot="16200000">
            <a:off x="-2066871" y="3280175"/>
            <a:ext cx="5204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400" b="1" dirty="0">
                <a:latin typeface="+mn-lt"/>
              </a:rPr>
              <a:t>De las obligaciones</a:t>
            </a:r>
            <a:endParaRPr lang="es-MX" b="1" i="1" dirty="0">
              <a:latin typeface="+mn-lt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346" y="2636912"/>
            <a:ext cx="1394423" cy="108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419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783632" y="2276872"/>
            <a:ext cx="78725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altLang="es-E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Reconocer y analizar el contexto normativo y regulatorio de  la gestión de documentos y la administración de archivos administrativos.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23524887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3"/>
          <p:cNvSpPr/>
          <p:nvPr/>
        </p:nvSpPr>
        <p:spPr>
          <a:xfrm>
            <a:off x="1393268" y="1556784"/>
            <a:ext cx="1617662" cy="32353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b="1" dirty="0">
                <a:solidFill>
                  <a:schemeClr val="tx1"/>
                </a:solidFill>
              </a:rPr>
              <a:t>Sistema Nacional de Archivos</a:t>
            </a:r>
          </a:p>
        </p:txBody>
      </p:sp>
      <p:cxnSp>
        <p:nvCxnSpPr>
          <p:cNvPr id="3" name="Conector recto de flecha 2"/>
          <p:cNvCxnSpPr>
            <a:stCxn id="2" idx="3"/>
          </p:cNvCxnSpPr>
          <p:nvPr/>
        </p:nvCxnSpPr>
        <p:spPr>
          <a:xfrm flipV="1">
            <a:off x="3010930" y="1756809"/>
            <a:ext cx="1938338" cy="14176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uadroTexto 6"/>
          <p:cNvSpPr txBox="1">
            <a:spLocks noChangeArrowheads="1"/>
          </p:cNvSpPr>
          <p:nvPr/>
        </p:nvSpPr>
        <p:spPr bwMode="auto">
          <a:xfrm>
            <a:off x="5064593" y="1556784"/>
            <a:ext cx="52019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 b="1" dirty="0"/>
              <a:t>Archivos Públicos: Federales, Estatales y Municipales</a:t>
            </a:r>
          </a:p>
        </p:txBody>
      </p:sp>
      <p:cxnSp>
        <p:nvCxnSpPr>
          <p:cNvPr id="5" name="Conector recto de flecha 4"/>
          <p:cNvCxnSpPr>
            <a:stCxn id="2" idx="3"/>
          </p:cNvCxnSpPr>
          <p:nvPr/>
        </p:nvCxnSpPr>
        <p:spPr>
          <a:xfrm>
            <a:off x="3010930" y="3174445"/>
            <a:ext cx="19383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9"/>
          <p:cNvSpPr txBox="1">
            <a:spLocks noChangeArrowheads="1"/>
          </p:cNvSpPr>
          <p:nvPr/>
        </p:nvSpPr>
        <p:spPr bwMode="auto">
          <a:xfrm>
            <a:off x="5171045" y="2839541"/>
            <a:ext cx="36258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 b="1" dirty="0"/>
              <a:t>Sistemas Institucionales de Archivos</a:t>
            </a:r>
          </a:p>
        </p:txBody>
      </p:sp>
      <p:sp>
        <p:nvSpPr>
          <p:cNvPr id="7" name="CuadroTexto 12"/>
          <p:cNvSpPr txBox="1">
            <a:spLocks noChangeArrowheads="1"/>
          </p:cNvSpPr>
          <p:nvPr/>
        </p:nvSpPr>
        <p:spPr bwMode="auto">
          <a:xfrm>
            <a:off x="5171045" y="4326453"/>
            <a:ext cx="63716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 b="1" dirty="0"/>
              <a:t>Archivos de otros sujetos obligados: Partidos Políticos/Sindicatos</a:t>
            </a:r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3010930" y="3174444"/>
            <a:ext cx="1938338" cy="13366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>
            <a:stCxn id="2" idx="3"/>
          </p:cNvCxnSpPr>
          <p:nvPr/>
        </p:nvCxnSpPr>
        <p:spPr>
          <a:xfrm>
            <a:off x="3010930" y="3174447"/>
            <a:ext cx="1938338" cy="21431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4900746" y="5259666"/>
            <a:ext cx="3509166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es-MX"/>
            </a:defPPr>
            <a:lvl1pPr eaLnBrk="1" hangingPunct="1">
              <a:defRPr sz="1800" b="1"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ＭＳ Ｐゴシック" charset="0"/>
              </a:defRPr>
            </a:lvl9pPr>
          </a:lstStyle>
          <a:p>
            <a:r>
              <a:rPr lang="es-MX" dirty="0"/>
              <a:t>Archivos privados y de particulares</a:t>
            </a:r>
          </a:p>
        </p:txBody>
      </p:sp>
    </p:spTree>
    <p:extLst>
      <p:ext uri="{BB962C8B-B14F-4D97-AF65-F5344CB8AC3E}">
        <p14:creationId xmlns:p14="http://schemas.microsoft.com/office/powerpoint/2010/main" val="2585218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CuadroTexto"/>
          <p:cNvSpPr txBox="1"/>
          <p:nvPr/>
        </p:nvSpPr>
        <p:spPr>
          <a:xfrm>
            <a:off x="1199456" y="1196752"/>
            <a:ext cx="6552728" cy="43088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200" b="1" dirty="0">
                <a:solidFill>
                  <a:schemeClr val="bg1"/>
                </a:solidFill>
                <a:latin typeface="+mn-lt"/>
              </a:rPr>
              <a:t>Puntos Relevantes</a:t>
            </a:r>
            <a:endParaRPr lang="es-MX" sz="2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194158" y="2060848"/>
            <a:ext cx="2453570" cy="1224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/>
              <a:t>Archivos históricos son fuente de </a:t>
            </a:r>
            <a:r>
              <a:rPr lang="es-MX" b="1" dirty="0"/>
              <a:t>acceso público sin restricciones.</a:t>
            </a:r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3863752" y="2564904"/>
            <a:ext cx="1080120" cy="0"/>
          </a:xfrm>
          <a:prstGeom prst="straightConnector1">
            <a:avLst/>
          </a:prstGeom>
          <a:ln w="444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: esquinas superiores, una redondeada y la otra cortada 9"/>
          <p:cNvSpPr/>
          <p:nvPr/>
        </p:nvSpPr>
        <p:spPr>
          <a:xfrm>
            <a:off x="5079864" y="2043931"/>
            <a:ext cx="1960264" cy="864096"/>
          </a:xfrm>
          <a:prstGeom prst="snipRoundRect">
            <a:avLst/>
          </a:prstGeom>
          <a:noFill/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5159896" y="2152813"/>
            <a:ext cx="1656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/>
              <a:t>interés general</a:t>
            </a:r>
            <a:endParaRPr lang="es-ES" dirty="0"/>
          </a:p>
        </p:txBody>
      </p:sp>
      <p:cxnSp>
        <p:nvCxnSpPr>
          <p:cNvPr id="13" name="Conector recto de flecha 12"/>
          <p:cNvCxnSpPr/>
          <p:nvPr/>
        </p:nvCxnSpPr>
        <p:spPr>
          <a:xfrm>
            <a:off x="7284132" y="2468130"/>
            <a:ext cx="720080" cy="0"/>
          </a:xfrm>
          <a:prstGeom prst="straightConnector1">
            <a:avLst/>
          </a:prstGeom>
          <a:ln w="444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: esquinas superiores, una redondeada y la otra cortada 15"/>
          <p:cNvSpPr/>
          <p:nvPr/>
        </p:nvSpPr>
        <p:spPr>
          <a:xfrm>
            <a:off x="8140204" y="2036082"/>
            <a:ext cx="1960264" cy="864096"/>
          </a:xfrm>
          <a:prstGeom prst="snipRoundRect">
            <a:avLst/>
          </a:prstGeom>
          <a:noFill/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/>
          <p:cNvSpPr/>
          <p:nvPr/>
        </p:nvSpPr>
        <p:spPr>
          <a:xfrm>
            <a:off x="8244390" y="2311389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Sin clasificación </a:t>
            </a:r>
          </a:p>
        </p:txBody>
      </p:sp>
      <p:sp>
        <p:nvSpPr>
          <p:cNvPr id="20" name="Elipse 19"/>
          <p:cNvSpPr/>
          <p:nvPr/>
        </p:nvSpPr>
        <p:spPr>
          <a:xfrm>
            <a:off x="8004212" y="3308622"/>
            <a:ext cx="3306786" cy="109526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s-ES"/>
          </a:p>
        </p:txBody>
      </p:sp>
      <p:sp>
        <p:nvSpPr>
          <p:cNvPr id="21" name="Rectángulo 20"/>
          <p:cNvSpPr/>
          <p:nvPr/>
        </p:nvSpPr>
        <p:spPr>
          <a:xfrm>
            <a:off x="8278621" y="3521212"/>
            <a:ext cx="30323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/>
              <a:t>violaciones graves a derechos humanos o delitos de lesa humanidad 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695400" y="4288067"/>
            <a:ext cx="80042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/>
              <a:t>Los documentos </a:t>
            </a:r>
            <a:r>
              <a:rPr lang="es-MX" b="1" dirty="0"/>
              <a:t>con valor histórico </a:t>
            </a:r>
            <a:r>
              <a:rPr lang="es-MX" dirty="0"/>
              <a:t>que contengan </a:t>
            </a:r>
            <a:r>
              <a:rPr lang="es-MX" u="sng" dirty="0"/>
              <a:t>datos personales sensibles</a:t>
            </a:r>
            <a:r>
              <a:rPr lang="es-MX" dirty="0"/>
              <a:t> deben permanecer en archivo de concentración por </a:t>
            </a:r>
            <a:r>
              <a:rPr lang="es-MX" b="1" dirty="0"/>
              <a:t>70 años. </a:t>
            </a:r>
          </a:p>
          <a:p>
            <a:r>
              <a:rPr lang="es-MX" b="1" dirty="0"/>
              <a:t>     ACCESO RESTRINGIDO </a:t>
            </a:r>
            <a:r>
              <a:rPr lang="es-MX" dirty="0"/>
              <a:t>(régimen especial) y únicamente se libera cuando se trate de </a:t>
            </a:r>
            <a:r>
              <a:rPr lang="es-MX" i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estudios académicos, el interés público sea mayor o beneficie al titular de la información</a:t>
            </a: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36460" y="604313"/>
            <a:ext cx="1758865" cy="1758865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2384" y="4535907"/>
            <a:ext cx="2238447" cy="177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114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4497" y="4496137"/>
            <a:ext cx="1401516" cy="166916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124189" y="986541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/>
              <a:t>Normal:  Plazos del Catálogo de Disposición Documental (no más de 25 años). Restricción conforme a las leyes de transparencia. </a:t>
            </a:r>
          </a:p>
        </p:txBody>
      </p:sp>
      <p:sp>
        <p:nvSpPr>
          <p:cNvPr id="5" name="Flecha: a la derecha 4"/>
          <p:cNvSpPr/>
          <p:nvPr/>
        </p:nvSpPr>
        <p:spPr>
          <a:xfrm>
            <a:off x="2711624" y="2017145"/>
            <a:ext cx="8280920" cy="57606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: hacia abajo 5"/>
          <p:cNvSpPr/>
          <p:nvPr/>
        </p:nvSpPr>
        <p:spPr>
          <a:xfrm>
            <a:off x="4422900" y="1774680"/>
            <a:ext cx="576064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: hacia abajo 6"/>
          <p:cNvSpPr/>
          <p:nvPr/>
        </p:nvSpPr>
        <p:spPr>
          <a:xfrm>
            <a:off x="7536160" y="1774680"/>
            <a:ext cx="576064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3353123" y="2593209"/>
            <a:ext cx="1034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TRÁMITE</a:t>
            </a:r>
            <a:endParaRPr lang="es-ES" dirty="0"/>
          </a:p>
        </p:txBody>
      </p:sp>
      <p:sp>
        <p:nvSpPr>
          <p:cNvPr id="9" name="Rectángulo 8"/>
          <p:cNvSpPr/>
          <p:nvPr/>
        </p:nvSpPr>
        <p:spPr>
          <a:xfrm>
            <a:off x="5433644" y="2584265"/>
            <a:ext cx="1843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latin typeface="Calibri" panose="020F0502020204030204" pitchFamily="34" charset="0"/>
                <a:cs typeface="Times New Roman" panose="02020603050405020304" pitchFamily="18" charset="0"/>
              </a:rPr>
              <a:t>CONCENTRACIÓN</a:t>
            </a:r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8832304" y="2593209"/>
            <a:ext cx="1205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HISTÓRICO</a:t>
            </a:r>
            <a:endParaRPr lang="es-ES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020" y="2990050"/>
            <a:ext cx="158510" cy="438950"/>
          </a:xfrm>
          <a:prstGeom prst="rect">
            <a:avLst/>
          </a:prstGeom>
        </p:spPr>
      </p:pic>
      <p:cxnSp>
        <p:nvCxnSpPr>
          <p:cNvPr id="14" name="Conector recto de flecha 13"/>
          <p:cNvCxnSpPr/>
          <p:nvPr/>
        </p:nvCxnSpPr>
        <p:spPr>
          <a:xfrm>
            <a:off x="9448178" y="2926808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Rectángulo 14"/>
          <p:cNvSpPr/>
          <p:nvPr/>
        </p:nvSpPr>
        <p:spPr>
          <a:xfrm>
            <a:off x="4886358" y="3593893"/>
            <a:ext cx="3096344" cy="902245"/>
          </a:xfrm>
          <a:prstGeom prst="rect">
            <a:avLst/>
          </a:prstGeom>
          <a:noFill/>
          <a:ln w="3175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endParaRPr lang="es-MX" dirty="0">
              <a:solidFill>
                <a:schemeClr val="tx1"/>
              </a:solidFill>
            </a:endParaRPr>
          </a:p>
          <a:p>
            <a:pPr algn="ctr"/>
            <a:r>
              <a:rPr lang="es-MX" dirty="0">
                <a:solidFill>
                  <a:schemeClr val="tx1"/>
                </a:solidFill>
              </a:rPr>
              <a:t>Valor histórico y datos personales sensibles (70 años)</a:t>
            </a:r>
          </a:p>
          <a:p>
            <a:pPr algn="ctr"/>
            <a:r>
              <a:rPr lang="es-MX" dirty="0">
                <a:solidFill>
                  <a:schemeClr val="tx1"/>
                </a:solidFill>
              </a:rPr>
              <a:t>Con restricciones.</a:t>
            </a:r>
          </a:p>
          <a:p>
            <a:pPr algn="ctr"/>
            <a:endParaRPr lang="es-MX" dirty="0">
              <a:solidFill>
                <a:schemeClr val="tx1"/>
              </a:solidFill>
            </a:endParaRPr>
          </a:p>
          <a:p>
            <a:pPr algn="ctr"/>
            <a:endParaRPr lang="es-ES" dirty="0"/>
          </a:p>
        </p:txBody>
      </p:sp>
      <p:sp>
        <p:nvSpPr>
          <p:cNvPr id="19" name="Rectángulo 18"/>
          <p:cNvSpPr/>
          <p:nvPr/>
        </p:nvSpPr>
        <p:spPr>
          <a:xfrm>
            <a:off x="8489334" y="3593892"/>
            <a:ext cx="3096344" cy="902245"/>
          </a:xfrm>
          <a:prstGeom prst="rect">
            <a:avLst/>
          </a:prstGeom>
          <a:noFill/>
          <a:ln w="3175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endParaRPr lang="es-MX" dirty="0">
              <a:solidFill>
                <a:schemeClr val="tx1"/>
              </a:solidFill>
            </a:endParaRPr>
          </a:p>
          <a:p>
            <a:pPr algn="ctr"/>
            <a:r>
              <a:rPr lang="es-MX" dirty="0">
                <a:solidFill>
                  <a:schemeClr val="tx1"/>
                </a:solidFill>
              </a:rPr>
              <a:t>Expedientes sin restricción. Interés público </a:t>
            </a:r>
          </a:p>
          <a:p>
            <a:pPr algn="ctr"/>
            <a:endParaRPr lang="es-ES" dirty="0"/>
          </a:p>
        </p:txBody>
      </p:sp>
      <p:sp>
        <p:nvSpPr>
          <p:cNvPr id="20" name="Rectángulo 19"/>
          <p:cNvSpPr/>
          <p:nvPr/>
        </p:nvSpPr>
        <p:spPr>
          <a:xfrm>
            <a:off x="4886358" y="4869161"/>
            <a:ext cx="3096344" cy="627662"/>
          </a:xfrm>
          <a:prstGeom prst="rect">
            <a:avLst/>
          </a:prstGeom>
          <a:noFill/>
          <a:ln w="3175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endParaRPr lang="es-MX" dirty="0">
              <a:solidFill>
                <a:schemeClr val="tx1"/>
              </a:solidFill>
            </a:endParaRPr>
          </a:p>
          <a:p>
            <a:pPr algn="ctr"/>
            <a:r>
              <a:rPr lang="es-MX" dirty="0">
                <a:solidFill>
                  <a:schemeClr val="tx1"/>
                </a:solidFill>
              </a:rPr>
              <a:t>CADIDO 25 años</a:t>
            </a:r>
          </a:p>
          <a:p>
            <a:pPr algn="ctr"/>
            <a:endParaRPr lang="es-ES" dirty="0"/>
          </a:p>
        </p:txBody>
      </p:sp>
      <p:sp>
        <p:nvSpPr>
          <p:cNvPr id="22" name="Rectángulo 21"/>
          <p:cNvSpPr/>
          <p:nvPr/>
        </p:nvSpPr>
        <p:spPr>
          <a:xfrm>
            <a:off x="546665" y="3767154"/>
            <a:ext cx="3833061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b="1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Artículo 5 LGTAIP</a:t>
            </a:r>
            <a:r>
              <a:rPr lang="es-ES" dirty="0">
                <a:solidFill>
                  <a:srgbClr val="2F2F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 podrá clasificarse como reservada aquella información que esté relacionada con violaciones graves a derechos humanos o delitos de lesa humanidad, así como actos de corrupción. 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4" name="Conector recto de flecha 23"/>
          <p:cNvCxnSpPr/>
          <p:nvPr/>
        </p:nvCxnSpPr>
        <p:spPr>
          <a:xfrm>
            <a:off x="4386693" y="5229200"/>
            <a:ext cx="413163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3139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83432" y="1340768"/>
            <a:ext cx="10225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FF0000"/>
                </a:solidFill>
              </a:rPr>
              <a:t>Esto es recurrible.</a:t>
            </a:r>
            <a:endParaRPr lang="es-MX" dirty="0"/>
          </a:p>
          <a:p>
            <a:endParaRPr lang="es-MX" dirty="0"/>
          </a:p>
          <a:p>
            <a:r>
              <a:rPr lang="es-MX" dirty="0"/>
              <a:t>Los particulares podrán impugnar las determinaciones o resoluciones de los organismos garantes a que se refiere el presente artículo, ante el Poder Judicial de la Federación Amparo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352" y="452993"/>
            <a:ext cx="1439416" cy="151350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983432" y="2641926"/>
            <a:ext cx="9361040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ES" b="1" dirty="0"/>
              <a:t>Profesionalización de los procesos de valoración</a:t>
            </a:r>
            <a:r>
              <a:rPr lang="es-ES" dirty="0"/>
              <a:t>. Esta labor es estratégica para garantizar el reguardo de información valiosa y clave en la memoria de la gestión pública, pues es el momento en el que se decide qué documentos se conservarán y cuáles se darán de baja (destruirán) y en qué plazos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304" y="4221088"/>
            <a:ext cx="3238500" cy="2000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3952" y="4221088"/>
            <a:ext cx="2056060" cy="201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944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375920" y="515719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dirty="0">
                <a:solidFill>
                  <a:srgbClr val="00000A"/>
                </a:solidFill>
              </a:rPr>
              <a:t>Es necesario que el grupo sea </a:t>
            </a:r>
            <a:r>
              <a:rPr lang="es-MX" b="1" dirty="0">
                <a:solidFill>
                  <a:srgbClr val="00000A"/>
                </a:solidFill>
              </a:rPr>
              <a:t>en efecto multidisciplinario</a:t>
            </a:r>
            <a:r>
              <a:rPr lang="es-MX" dirty="0">
                <a:solidFill>
                  <a:srgbClr val="00000A"/>
                </a:solidFill>
              </a:rPr>
              <a:t>, pues se trata de una labor </a:t>
            </a:r>
            <a:r>
              <a:rPr lang="es-MX" u="sng" dirty="0">
                <a:solidFill>
                  <a:srgbClr val="00000A"/>
                </a:solidFill>
              </a:rPr>
              <a:t>archivística</a:t>
            </a:r>
            <a:r>
              <a:rPr lang="es-MX" dirty="0">
                <a:solidFill>
                  <a:srgbClr val="00000A"/>
                </a:solidFill>
              </a:rPr>
              <a:t> y no administrativa.</a:t>
            </a: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911424" y="1484784"/>
            <a:ext cx="9793088" cy="3067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El responsable del área coordinadora de archivos propiciará la integración y formalización del </a:t>
            </a:r>
            <a:r>
              <a:rPr lang="es-ES" b="1" dirty="0">
                <a:solidFill>
                  <a:srgbClr val="00B05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grupo interdisciplinario</a:t>
            </a:r>
            <a:r>
              <a:rPr lang="es-ES" dirty="0">
                <a:solidFill>
                  <a:srgbClr val="00B05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integrado por:</a:t>
            </a:r>
          </a:p>
          <a:p>
            <a:pPr lvl="2">
              <a:lnSpc>
                <a:spcPct val="107000"/>
              </a:lnSpc>
              <a:spcAft>
                <a:spcPts val="0"/>
              </a:spcAft>
            </a:pPr>
            <a:r>
              <a:rPr lang="es-ES" b="1" dirty="0">
                <a:solidFill>
                  <a:srgbClr val="2F2F2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I. </a:t>
            </a:r>
            <a:r>
              <a:rPr lang="es-ES" dirty="0">
                <a:solidFill>
                  <a:srgbClr val="2F2F2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Jur</a:t>
            </a:r>
            <a:r>
              <a:rPr lang="es-ES" dirty="0">
                <a:solidFill>
                  <a:srgbClr val="2F2F2F"/>
                </a:solidFill>
                <a:latin typeface="+mn-lt"/>
                <a:ea typeface="Calibri" panose="020F0502020204030204" pitchFamily="34" charset="0"/>
                <a:cs typeface="ArialMT"/>
              </a:rPr>
              <a:t>í</a:t>
            </a:r>
            <a:r>
              <a:rPr lang="es-ES" dirty="0">
                <a:solidFill>
                  <a:srgbClr val="2F2F2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dica;</a:t>
            </a:r>
            <a:endParaRPr lang="es-ES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  <a:spcAft>
                <a:spcPts val="0"/>
              </a:spcAft>
            </a:pPr>
            <a:r>
              <a:rPr lang="es-ES" b="1" dirty="0">
                <a:solidFill>
                  <a:srgbClr val="2F2F2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s-ES" dirty="0">
                <a:solidFill>
                  <a:srgbClr val="2F2F2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Planeaci</a:t>
            </a:r>
            <a:r>
              <a:rPr lang="es-ES" dirty="0">
                <a:solidFill>
                  <a:srgbClr val="2F2F2F"/>
                </a:solidFill>
                <a:latin typeface="+mn-lt"/>
                <a:ea typeface="Calibri" panose="020F0502020204030204" pitchFamily="34" charset="0"/>
                <a:cs typeface="ArialMT"/>
              </a:rPr>
              <a:t>ó</a:t>
            </a:r>
            <a:r>
              <a:rPr lang="es-ES" dirty="0">
                <a:solidFill>
                  <a:srgbClr val="2F2F2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 y/o mejora continua;</a:t>
            </a:r>
            <a:endParaRPr lang="es-ES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  <a:spcAft>
                <a:spcPts val="0"/>
              </a:spcAft>
            </a:pPr>
            <a:r>
              <a:rPr lang="es-ES" b="1" dirty="0">
                <a:solidFill>
                  <a:srgbClr val="2F2F2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III. </a:t>
            </a:r>
            <a:r>
              <a:rPr lang="es-ES" dirty="0">
                <a:solidFill>
                  <a:srgbClr val="2F2F2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Coordinaci</a:t>
            </a:r>
            <a:r>
              <a:rPr lang="es-ES" dirty="0">
                <a:solidFill>
                  <a:srgbClr val="2F2F2F"/>
                </a:solidFill>
                <a:latin typeface="+mn-lt"/>
                <a:ea typeface="Calibri" panose="020F0502020204030204" pitchFamily="34" charset="0"/>
                <a:cs typeface="ArialMT"/>
              </a:rPr>
              <a:t>ó</a:t>
            </a:r>
            <a:r>
              <a:rPr lang="es-ES" dirty="0">
                <a:solidFill>
                  <a:srgbClr val="2F2F2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 de archivos;</a:t>
            </a:r>
            <a:endParaRPr lang="es-ES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  <a:spcAft>
                <a:spcPts val="0"/>
              </a:spcAft>
            </a:pPr>
            <a:r>
              <a:rPr lang="es-ES" b="1" dirty="0">
                <a:solidFill>
                  <a:srgbClr val="2F2F2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IV. </a:t>
            </a:r>
            <a:r>
              <a:rPr lang="es-ES" dirty="0">
                <a:solidFill>
                  <a:srgbClr val="2F2F2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Tecnolog</a:t>
            </a:r>
            <a:r>
              <a:rPr lang="es-ES" dirty="0">
                <a:solidFill>
                  <a:srgbClr val="2F2F2F"/>
                </a:solidFill>
                <a:latin typeface="+mn-lt"/>
                <a:ea typeface="Calibri" panose="020F0502020204030204" pitchFamily="34" charset="0"/>
                <a:cs typeface="ArialMT"/>
              </a:rPr>
              <a:t>í</a:t>
            </a:r>
            <a:r>
              <a:rPr lang="es-ES" dirty="0">
                <a:solidFill>
                  <a:srgbClr val="2F2F2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as de la informaci</a:t>
            </a:r>
            <a:r>
              <a:rPr lang="es-ES" dirty="0">
                <a:solidFill>
                  <a:srgbClr val="2F2F2F"/>
                </a:solidFill>
                <a:latin typeface="+mn-lt"/>
                <a:ea typeface="Calibri" panose="020F0502020204030204" pitchFamily="34" charset="0"/>
                <a:cs typeface="ArialMT"/>
              </a:rPr>
              <a:t>ó</a:t>
            </a:r>
            <a:r>
              <a:rPr lang="es-ES" dirty="0">
                <a:solidFill>
                  <a:srgbClr val="2F2F2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n;</a:t>
            </a:r>
            <a:endParaRPr lang="es-ES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rgbClr val="2F2F2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V. </a:t>
            </a:r>
            <a:r>
              <a:rPr lang="es-ES" dirty="0">
                <a:solidFill>
                  <a:srgbClr val="2F2F2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Unidad de Transparencia;</a:t>
            </a:r>
            <a:endParaRPr lang="es-ES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rgbClr val="2F2F2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VI. </a:t>
            </a:r>
            <a:r>
              <a:rPr lang="es-ES" dirty="0">
                <a:solidFill>
                  <a:srgbClr val="2F2F2F"/>
                </a:solidFill>
                <a:latin typeface="+mn-lt"/>
                <a:ea typeface="Calibri" panose="020F0502020204030204" pitchFamily="34" charset="0"/>
                <a:cs typeface="ArialMT"/>
              </a:rPr>
              <a:t>Ó</a:t>
            </a:r>
            <a:r>
              <a:rPr lang="es-ES" dirty="0">
                <a:solidFill>
                  <a:srgbClr val="2F2F2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rgano Interno de Control, y</a:t>
            </a:r>
            <a:endParaRPr lang="es-ES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rgbClr val="2F2F2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VII. </a:t>
            </a:r>
            <a:r>
              <a:rPr lang="es-ES" dirty="0">
                <a:solidFill>
                  <a:srgbClr val="2F2F2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Las </a:t>
            </a:r>
            <a:r>
              <a:rPr lang="es-ES" dirty="0">
                <a:solidFill>
                  <a:srgbClr val="2F2F2F"/>
                </a:solidFill>
                <a:latin typeface="+mn-lt"/>
                <a:ea typeface="Calibri" panose="020F0502020204030204" pitchFamily="34" charset="0"/>
                <a:cs typeface="ArialMT"/>
              </a:rPr>
              <a:t>á</a:t>
            </a:r>
            <a:r>
              <a:rPr lang="es-ES" dirty="0">
                <a:solidFill>
                  <a:srgbClr val="2F2F2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reas o unidades administrativas productoras de la documentaci</a:t>
            </a:r>
            <a:r>
              <a:rPr lang="es-ES" dirty="0">
                <a:solidFill>
                  <a:srgbClr val="2F2F2F"/>
                </a:solidFill>
                <a:latin typeface="+mn-lt"/>
                <a:ea typeface="Calibri" panose="020F0502020204030204" pitchFamily="34" charset="0"/>
                <a:cs typeface="ArialMT"/>
              </a:rPr>
              <a:t>ó</a:t>
            </a:r>
            <a:r>
              <a:rPr lang="es-ES" dirty="0">
                <a:solidFill>
                  <a:srgbClr val="2F2F2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endParaRPr lang="es-ES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0972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83432" y="825579"/>
            <a:ext cx="98650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2F2F2F"/>
                </a:solidFill>
                <a:latin typeface="+mn-lt"/>
              </a:rPr>
              <a:t>Obligaciones de los responsables de un archivo histórico </a:t>
            </a:r>
            <a:r>
              <a:rPr lang="es-MX" b="1" dirty="0">
                <a:solidFill>
                  <a:srgbClr val="7030A0"/>
                </a:solidFill>
                <a:latin typeface="+mn-lt"/>
              </a:rPr>
              <a:t>(</a:t>
            </a:r>
            <a:r>
              <a:rPr lang="es-MX" b="1" dirty="0">
                <a:solidFill>
                  <a:srgbClr val="7030A0"/>
                </a:solidFill>
              </a:rPr>
              <a:t>Artículo 40 LGA</a:t>
            </a:r>
            <a:r>
              <a:rPr lang="es-MX" b="1" dirty="0">
                <a:solidFill>
                  <a:srgbClr val="7030A0"/>
                </a:solidFill>
                <a:latin typeface="+mn-lt"/>
              </a:rPr>
              <a:t>)</a:t>
            </a:r>
          </a:p>
          <a:p>
            <a:endParaRPr lang="es-MX" b="1" dirty="0">
              <a:solidFill>
                <a:srgbClr val="2F2F2F"/>
              </a:solidFill>
              <a:latin typeface="+mn-lt"/>
            </a:endParaRPr>
          </a:p>
          <a:p>
            <a:pPr marL="342900" indent="-342900">
              <a:buAutoNum type="alphaLcPeriod"/>
            </a:pPr>
            <a:r>
              <a:rPr lang="es-MX" dirty="0">
                <a:solidFill>
                  <a:srgbClr val="2F2F2F"/>
                </a:solidFill>
                <a:latin typeface="+mn-lt"/>
              </a:rPr>
              <a:t>Formular políticas y estrategias archivísticas que fomenten la preservación y difusión de los documentos históricos;</a:t>
            </a:r>
          </a:p>
          <a:p>
            <a:endParaRPr lang="es-MX" dirty="0">
              <a:solidFill>
                <a:srgbClr val="2F2F2F"/>
              </a:solidFill>
              <a:latin typeface="+mn-lt"/>
            </a:endParaRPr>
          </a:p>
          <a:p>
            <a:r>
              <a:rPr lang="es-MX" dirty="0">
                <a:solidFill>
                  <a:srgbClr val="2F2F2F"/>
                </a:solidFill>
                <a:latin typeface="+mn-lt"/>
              </a:rPr>
              <a:t>b</a:t>
            </a:r>
            <a:r>
              <a:rPr lang="es-MX" b="1" dirty="0">
                <a:solidFill>
                  <a:srgbClr val="2F2F2F"/>
                </a:solidFill>
                <a:latin typeface="+mn-lt"/>
              </a:rPr>
              <a:t>. </a:t>
            </a:r>
            <a:r>
              <a:rPr lang="es-MX" dirty="0">
                <a:solidFill>
                  <a:srgbClr val="2F2F2F"/>
                </a:solidFill>
                <a:latin typeface="+mn-lt"/>
              </a:rPr>
              <a:t>Desarrollar </a:t>
            </a:r>
            <a:r>
              <a:rPr lang="es-MX" b="1" dirty="0">
                <a:solidFill>
                  <a:srgbClr val="2F2F2F"/>
                </a:solidFill>
                <a:latin typeface="+mn-lt"/>
              </a:rPr>
              <a:t>programas de difusión </a:t>
            </a:r>
            <a:r>
              <a:rPr lang="es-MX" dirty="0">
                <a:solidFill>
                  <a:srgbClr val="2F2F2F"/>
                </a:solidFill>
                <a:latin typeface="+mn-lt"/>
              </a:rPr>
              <a:t>de los documentos históricos </a:t>
            </a:r>
          </a:p>
          <a:p>
            <a:endParaRPr lang="es-MX" dirty="0">
              <a:solidFill>
                <a:srgbClr val="2F2F2F"/>
              </a:solidFill>
              <a:latin typeface="+mn-lt"/>
            </a:endParaRPr>
          </a:p>
          <a:p>
            <a:r>
              <a:rPr lang="es-MX" dirty="0">
                <a:solidFill>
                  <a:srgbClr val="2F2F2F"/>
                </a:solidFill>
                <a:latin typeface="+mn-lt"/>
              </a:rPr>
              <a:t>c. Elaborar  y difundir los </a:t>
            </a:r>
            <a:r>
              <a:rPr lang="es-MX" b="1" dirty="0">
                <a:solidFill>
                  <a:srgbClr val="2F2F2F"/>
                </a:solidFill>
                <a:latin typeface="+mn-lt"/>
              </a:rPr>
              <a:t>instrumentos de consulta </a:t>
            </a:r>
            <a:r>
              <a:rPr lang="es-MX" dirty="0">
                <a:solidFill>
                  <a:srgbClr val="2F2F2F"/>
                </a:solidFill>
                <a:latin typeface="+mn-lt"/>
              </a:rPr>
              <a:t>que permitan la localización de los documentos resguardados en los fondos y colecciones</a:t>
            </a:r>
          </a:p>
          <a:p>
            <a:endParaRPr lang="es-MX" dirty="0">
              <a:solidFill>
                <a:srgbClr val="2F2F2F"/>
              </a:solidFill>
              <a:latin typeface="+mn-lt"/>
            </a:endParaRPr>
          </a:p>
          <a:p>
            <a:r>
              <a:rPr lang="es-MX" dirty="0">
                <a:solidFill>
                  <a:srgbClr val="2F2F2F"/>
                </a:solidFill>
                <a:latin typeface="+mn-lt"/>
              </a:rPr>
              <a:t>d.</a:t>
            </a:r>
            <a:r>
              <a:rPr lang="es-MX" b="1" dirty="0">
                <a:solidFill>
                  <a:srgbClr val="2F2F2F"/>
                </a:solidFill>
                <a:latin typeface="+mn-lt"/>
              </a:rPr>
              <a:t> </a:t>
            </a:r>
            <a:r>
              <a:rPr lang="es-MX" dirty="0">
                <a:solidFill>
                  <a:srgbClr val="2F2F2F"/>
                </a:solidFill>
                <a:latin typeface="+mn-lt"/>
              </a:rPr>
              <a:t>Implementar programas de </a:t>
            </a:r>
            <a:r>
              <a:rPr lang="es-MX" b="1" dirty="0">
                <a:solidFill>
                  <a:srgbClr val="2F2F2F"/>
                </a:solidFill>
                <a:latin typeface="+mn-lt"/>
              </a:rPr>
              <a:t>exposiciones presenciales y virtuales </a:t>
            </a:r>
            <a:r>
              <a:rPr lang="es-MX" dirty="0">
                <a:solidFill>
                  <a:srgbClr val="2F2F2F"/>
                </a:solidFill>
                <a:latin typeface="+mn-lt"/>
              </a:rPr>
              <a:t>para divulgar el patrimonio documental;</a:t>
            </a:r>
          </a:p>
          <a:p>
            <a:endParaRPr lang="es-MX" dirty="0">
              <a:solidFill>
                <a:srgbClr val="2F2F2F"/>
              </a:solidFill>
              <a:latin typeface="+mn-lt"/>
            </a:endParaRPr>
          </a:p>
          <a:p>
            <a:r>
              <a:rPr lang="es-MX" dirty="0">
                <a:solidFill>
                  <a:srgbClr val="2F2F2F"/>
                </a:solidFill>
                <a:latin typeface="+mn-lt"/>
              </a:rPr>
              <a:t>e. Implementar programas con </a:t>
            </a:r>
            <a:r>
              <a:rPr lang="es-MX" b="1" dirty="0">
                <a:solidFill>
                  <a:srgbClr val="2F2F2F"/>
                </a:solidFill>
                <a:latin typeface="+mn-lt"/>
              </a:rPr>
              <a:t>actividades pedagógicas </a:t>
            </a:r>
          </a:p>
        </p:txBody>
      </p:sp>
    </p:spTree>
    <p:extLst>
      <p:ext uri="{BB962C8B-B14F-4D97-AF65-F5344CB8AC3E}">
        <p14:creationId xmlns:p14="http://schemas.microsoft.com/office/powerpoint/2010/main" val="29094143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912977749"/>
              </p:ext>
            </p:extLst>
          </p:nvPr>
        </p:nvGraphicFramePr>
        <p:xfrm>
          <a:off x="2063877" y="1061767"/>
          <a:ext cx="8660556" cy="5400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4007768" y="3002348"/>
            <a:ext cx="903288" cy="307777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400" b="1" dirty="0"/>
              <a:t>Día 365 </a:t>
            </a:r>
            <a:endParaRPr lang="es-ES" sz="14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207568" y="3454093"/>
            <a:ext cx="903288" cy="307975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400" b="1" dirty="0"/>
              <a:t>Día 1</a:t>
            </a:r>
            <a:endParaRPr lang="es-ES" sz="1400" b="1" dirty="0"/>
          </a:p>
        </p:txBody>
      </p:sp>
      <p:sp>
        <p:nvSpPr>
          <p:cNvPr id="5" name="3 CuadroTexto"/>
          <p:cNvSpPr txBox="1"/>
          <p:nvPr/>
        </p:nvSpPr>
        <p:spPr>
          <a:xfrm>
            <a:off x="3667973" y="732699"/>
            <a:ext cx="6120406" cy="46166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400" b="1" dirty="0">
                <a:solidFill>
                  <a:schemeClr val="bg1"/>
                </a:solidFill>
                <a:latin typeface="+mn-lt"/>
              </a:rPr>
              <a:t>Ley General de Archivos</a:t>
            </a:r>
            <a:endParaRPr lang="es-MX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680176" y="2204864"/>
            <a:ext cx="903288" cy="307777"/>
          </a:xfrm>
          <a:prstGeom prst="rect">
            <a:avLst/>
          </a:prstGeom>
          <a:solidFill>
            <a:srgbClr val="CC66FF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400" b="1" dirty="0"/>
              <a:t>1 año </a:t>
            </a:r>
            <a:endParaRPr lang="es-ES" sz="14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5922590" y="2681143"/>
            <a:ext cx="903288" cy="307777"/>
          </a:xfrm>
          <a:prstGeom prst="rect">
            <a:avLst/>
          </a:prstGeom>
          <a:solidFill>
            <a:srgbClr val="CC66FF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400" b="1" dirty="0"/>
              <a:t>6 meses </a:t>
            </a:r>
            <a:endParaRPr lang="es-ES" sz="14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9408368" y="1772816"/>
            <a:ext cx="903288" cy="307777"/>
          </a:xfrm>
          <a:prstGeom prst="rect">
            <a:avLst/>
          </a:prstGeom>
          <a:solidFill>
            <a:srgbClr val="CC66FF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400" b="1" dirty="0"/>
              <a:t>1 año </a:t>
            </a:r>
            <a:endParaRPr lang="es-ES" sz="14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7968" y="4101593"/>
            <a:ext cx="1396105" cy="108518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7174" y="4101593"/>
            <a:ext cx="1396105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4552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45" y="4749730"/>
            <a:ext cx="2376263" cy="159322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007768" y="692696"/>
            <a:ext cx="756084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+mn-lt"/>
              </a:rPr>
              <a:t>La </a:t>
            </a:r>
            <a:r>
              <a:rPr lang="es-MX" b="1" dirty="0">
                <a:latin typeface="+mn-lt"/>
              </a:rPr>
              <a:t>LGPDPPSO</a:t>
            </a:r>
            <a:r>
              <a:rPr lang="es-MX" dirty="0">
                <a:latin typeface="+mn-lt"/>
              </a:rPr>
              <a:t> </a:t>
            </a:r>
            <a:r>
              <a:rPr lang="es-MX" sz="1600" dirty="0">
                <a:latin typeface="+mn-lt"/>
              </a:rPr>
              <a:t>es aplicable </a:t>
            </a:r>
            <a:r>
              <a:rPr lang="es-MX" sz="1600" b="1" u="sng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a cualquier tratamiento </a:t>
            </a:r>
            <a:r>
              <a:rPr lang="es-MX" sz="1600" dirty="0">
                <a:latin typeface="+mn-lt"/>
              </a:rPr>
              <a:t>de datos personales que obren en </a:t>
            </a:r>
            <a:r>
              <a:rPr lang="es-MX" sz="1600" b="1" dirty="0">
                <a:latin typeface="+mn-lt"/>
              </a:rPr>
              <a:t>soportes físicos o electrónicos</a:t>
            </a:r>
            <a:r>
              <a:rPr lang="es-MX" sz="1600" dirty="0">
                <a:latin typeface="+mn-lt"/>
              </a:rPr>
              <a:t>, con independencia de la forma o modalidad de su creación, tipo de soporte, procesamiento, almacenamiento y organización </a:t>
            </a:r>
            <a:r>
              <a:rPr lang="es-MX" sz="1600" b="1" dirty="0">
                <a:latin typeface="+mn-lt"/>
              </a:rPr>
              <a:t>(Artículo 4)</a:t>
            </a:r>
          </a:p>
          <a:p>
            <a:pPr algn="just"/>
            <a:endParaRPr lang="es-MX" sz="1600" dirty="0">
              <a:latin typeface="+mn-lt"/>
            </a:endParaRPr>
          </a:p>
          <a:p>
            <a:pPr algn="just"/>
            <a:r>
              <a:rPr lang="es-MX" sz="1600" dirty="0">
                <a:latin typeface="+mn-lt"/>
              </a:rPr>
              <a:t>¿Qué implica el </a:t>
            </a:r>
            <a:r>
              <a:rPr lang="es-MX" sz="1600" b="1" u="sng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tratamiento</a:t>
            </a:r>
            <a:r>
              <a:rPr lang="es-MX" sz="1600" dirty="0">
                <a:latin typeface="+mn-lt"/>
              </a:rPr>
              <a:t>?</a:t>
            </a:r>
          </a:p>
          <a:p>
            <a:pPr algn="just"/>
            <a:endParaRPr lang="es-MX" sz="1600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+mn-lt"/>
              </a:rPr>
              <a:t>Cualquier </a:t>
            </a:r>
            <a:r>
              <a:rPr lang="es-MX" sz="1600" b="1" u="sng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operación o conjunto de operaciones efectuadas mediante procedimientos manuales o automatizados aplicados a los datos personales</a:t>
            </a:r>
            <a:r>
              <a:rPr lang="es-MX" sz="1600" dirty="0">
                <a:latin typeface="+mn-lt"/>
              </a:rPr>
              <a:t>, relacionadas con la obtención, uso, registro, organización, conservación, elaboración, utilización, comunicación, difusión, almacenamiento, posesión, acceso, manejo, aprovechamiento, divulgación, transferencia o disposición de datos personales.</a:t>
            </a:r>
            <a:r>
              <a:rPr lang="es-MX" sz="1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s-MX" sz="1600" b="1" dirty="0">
                <a:latin typeface="+mn-lt"/>
              </a:rPr>
              <a:t>(Artículo 3 fracción XXXIII)</a:t>
            </a:r>
          </a:p>
          <a:p>
            <a:pPr algn="just"/>
            <a:endParaRPr lang="es-MX" sz="1600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+mn-lt"/>
              </a:rPr>
              <a:t>El Estado garantizará la privacidad de los individuos y deberá velar porque terceras personas no incurran en conductas que puedan afectarla arbitrariamente. </a:t>
            </a:r>
            <a:r>
              <a:rPr lang="es-MX" sz="1600" b="1" dirty="0">
                <a:latin typeface="+mn-lt"/>
              </a:rPr>
              <a:t>(Artículo 6)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51383" y="908720"/>
            <a:ext cx="2671989" cy="3785652"/>
          </a:xfrm>
          <a:prstGeom prst="rect">
            <a:avLst/>
          </a:prstGeom>
          <a:noFill/>
          <a:ln w="28575" cap="rnd"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es-MX" sz="1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es-MX" sz="1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Archivo: </a:t>
            </a:r>
            <a:r>
              <a:rPr lang="es-MX" sz="1600" b="1" dirty="0">
                <a:latin typeface="+mn-lt"/>
              </a:rPr>
              <a:t>El conjunto orgánico de documentos </a:t>
            </a:r>
            <a:r>
              <a:rPr lang="es-MX" sz="1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en cualquier soporte</a:t>
            </a:r>
            <a:r>
              <a:rPr lang="es-MX" sz="1600" b="1" dirty="0">
                <a:latin typeface="+mn-lt"/>
              </a:rPr>
              <a:t>, que son producidos o recibidos por los sujetos obligados o los particulares en el ejercicio de sus atribuciones o en el desarrollo de sus actividades.</a:t>
            </a:r>
          </a:p>
          <a:p>
            <a:pPr algn="ctr"/>
            <a:r>
              <a:rPr lang="es-MX" sz="1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(LOCA-SNT)</a:t>
            </a:r>
          </a:p>
          <a:p>
            <a:pPr algn="just"/>
            <a:endParaRPr lang="es-E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3223372" y="1196752"/>
            <a:ext cx="784396" cy="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9C57F70C-65F8-43BC-9E80-3532AAA55103}" type="slidenum">
              <a:rPr lang="es-MX" altLang="es-ES" sz="1050" b="1" smtClean="0">
                <a:solidFill>
                  <a:srgbClr val="000000"/>
                </a:solidFill>
                <a:latin typeface="Century Gothic" panose="020B0502020202020204" pitchFamily="34" charset="0"/>
              </a:rPr>
              <a:t>37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9070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0123" y="645776"/>
            <a:ext cx="2441877" cy="219140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473102" y="440369"/>
            <a:ext cx="80117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+mn-lt"/>
              </a:rPr>
              <a:t>Los </a:t>
            </a:r>
            <a:r>
              <a:rPr lang="es-MX" b="1" u="sng" dirty="0">
                <a:latin typeface="+mn-lt"/>
              </a:rPr>
              <a:t>plazos de conservación </a:t>
            </a:r>
            <a:r>
              <a:rPr lang="es-MX" b="1" dirty="0">
                <a:latin typeface="+mn-lt"/>
              </a:rPr>
              <a:t>de los Datos Personales</a:t>
            </a:r>
            <a:endParaRPr lang="es-MX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s-MX" sz="1600" b="1" dirty="0">
                <a:latin typeface="+mj-lt"/>
              </a:rPr>
              <a:t>LGPDPPSO, Artículo 23</a:t>
            </a:r>
          </a:p>
          <a:p>
            <a:pPr algn="just"/>
            <a:endParaRPr lang="es-MX" dirty="0"/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4394412" y="1885114"/>
            <a:ext cx="1440160" cy="0"/>
          </a:xfrm>
          <a:prstGeom prst="straightConnector1">
            <a:avLst/>
          </a:prstGeom>
          <a:ln w="444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6171667" y="4931876"/>
            <a:ext cx="3547492" cy="369332"/>
          </a:xfrm>
          <a:prstGeom prst="rect">
            <a:avLst/>
          </a:prstGeom>
          <a:noFill/>
          <a:ln w="28575" cap="rnd"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Plazos de conservación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099659" y="3356992"/>
            <a:ext cx="3564006" cy="646331"/>
          </a:xfrm>
          <a:prstGeom prst="rect">
            <a:avLst/>
          </a:prstGeom>
          <a:noFill/>
          <a:ln w="28575" cap="rnd"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Catálogo de disposición documental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459" y="4189577"/>
            <a:ext cx="1658256" cy="341406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95003" y="3729806"/>
            <a:ext cx="39992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latin typeface="+mn-lt"/>
              </a:rPr>
              <a:t>2. </a:t>
            </a:r>
            <a:r>
              <a:rPr lang="es-MX" sz="1600" dirty="0">
                <a:latin typeface="+mn-lt"/>
              </a:rPr>
              <a:t>Además, atender los aspectos</a:t>
            </a:r>
            <a:r>
              <a:rPr lang="es-MX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s-MX" sz="1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administrativos, contables, fiscales, jurídicos e históricos de los datos personales.</a:t>
            </a:r>
            <a:endParaRPr lang="es-MX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95003" y="1268760"/>
            <a:ext cx="4104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>
                <a:latin typeface="+mn-lt"/>
              </a:rPr>
              <a:t>1</a:t>
            </a:r>
            <a:r>
              <a:rPr lang="es-MX" sz="1600" dirty="0">
                <a:latin typeface="+mn-lt"/>
              </a:rPr>
              <a:t>. No deberán exceder aquéllos que sean </a:t>
            </a:r>
            <a:r>
              <a:rPr lang="es-MX" sz="1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necesarios para el cumplimiento de las finalidade</a:t>
            </a:r>
            <a:r>
              <a:rPr lang="es-MX" sz="16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</a:t>
            </a:r>
            <a:r>
              <a:rPr lang="es-MX" sz="1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s-MX" sz="1600" dirty="0">
                <a:latin typeface="+mn-lt"/>
              </a:rPr>
              <a:t>que justificaron su tratamiento.</a:t>
            </a:r>
          </a:p>
        </p:txBody>
      </p:sp>
      <p:sp>
        <p:nvSpPr>
          <p:cNvPr id="20" name="Flecha: hacia abajo 19"/>
          <p:cNvSpPr/>
          <p:nvPr/>
        </p:nvSpPr>
        <p:spPr>
          <a:xfrm>
            <a:off x="7899859" y="4283804"/>
            <a:ext cx="360040" cy="4943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CuadroTexto 24"/>
          <p:cNvSpPr txBox="1"/>
          <p:nvPr/>
        </p:nvSpPr>
        <p:spPr>
          <a:xfrm>
            <a:off x="6099659" y="1658132"/>
            <a:ext cx="3547492" cy="369332"/>
          </a:xfrm>
          <a:prstGeom prst="rect">
            <a:avLst/>
          </a:prstGeom>
          <a:noFill/>
          <a:ln w="28575" cap="rnd"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Aviso de Privacidad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9C57F70C-65F8-43BC-9E80-3532AAA55103}" type="slidenum">
              <a:rPr lang="es-MX" altLang="es-ES" sz="1050" b="1" smtClean="0">
                <a:solidFill>
                  <a:srgbClr val="000000"/>
                </a:solidFill>
                <a:latin typeface="Century Gothic" panose="020B0502020202020204" pitchFamily="34" charset="0"/>
              </a:rPr>
              <a:t>38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5665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200827" y="1157263"/>
            <a:ext cx="433888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>
                <a:latin typeface="+mn-lt"/>
              </a:rPr>
              <a:t>4. </a:t>
            </a:r>
            <a:r>
              <a:rPr lang="es-MX" sz="1600" dirty="0">
                <a:latin typeface="+mn-lt"/>
              </a:rPr>
              <a:t>Cuando los datos personales hayan dejado de ser necesarios conforme al aviso de privacidad y </a:t>
            </a:r>
            <a:r>
              <a:rPr lang="es-MX" sz="1600" b="1" u="sng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deban ser suprimidos</a:t>
            </a:r>
            <a:r>
              <a:rPr lang="es-MX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</a:t>
            </a:r>
            <a:r>
              <a:rPr lang="es-MX" sz="1600" dirty="0">
                <a:latin typeface="+mn-lt"/>
              </a:rPr>
              <a:t>previo bloqueo en su caso, y con relación a una solicitud de </a:t>
            </a:r>
            <a:r>
              <a:rPr lang="es-MX" sz="1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cancelación</a:t>
            </a:r>
            <a:r>
              <a:rPr lang="es-MX" sz="1600" dirty="0">
                <a:solidFill>
                  <a:srgbClr val="7030A0"/>
                </a:solidFill>
                <a:latin typeface="+mn-lt"/>
              </a:rPr>
              <a:t>, </a:t>
            </a:r>
            <a:r>
              <a:rPr lang="es-MX" sz="1600" dirty="0">
                <a:latin typeface="+mn-lt"/>
              </a:rPr>
              <a:t>y sea solicitada la supresión de datos personales por su titular</a:t>
            </a:r>
            <a:r>
              <a:rPr lang="es-MX" dirty="0">
                <a:latin typeface="+mn-lt"/>
              </a:rPr>
              <a:t>.</a:t>
            </a:r>
            <a:endParaRPr lang="es-MX" sz="16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6096000" y="4354434"/>
            <a:ext cx="1944215" cy="584775"/>
          </a:xfrm>
          <a:prstGeom prst="rect">
            <a:avLst/>
          </a:prstGeom>
          <a:noFill/>
          <a:ln w="28575" cap="rnd"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latin typeface="+mj-lt"/>
              </a:rPr>
              <a:t>Baja documental</a:t>
            </a:r>
          </a:p>
          <a:p>
            <a:pPr algn="ctr"/>
            <a:r>
              <a:rPr lang="es-MX" sz="1600" b="1" dirty="0">
                <a:latin typeface="+mj-lt"/>
              </a:rPr>
              <a:t>LOCA-SNT</a:t>
            </a:r>
          </a:p>
        </p:txBody>
      </p:sp>
      <p:sp>
        <p:nvSpPr>
          <p:cNvPr id="7" name="Distinto de 6"/>
          <p:cNvSpPr/>
          <p:nvPr/>
        </p:nvSpPr>
        <p:spPr>
          <a:xfrm>
            <a:off x="4744673" y="4365104"/>
            <a:ext cx="936104" cy="656783"/>
          </a:xfrm>
          <a:prstGeom prst="mathNotEqual">
            <a:avLst/>
          </a:prstGeom>
          <a:solidFill>
            <a:schemeClr val="accent3"/>
          </a:solidFill>
          <a:ln>
            <a:solidFill>
              <a:schemeClr val="accent1">
                <a:lumMod val="5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Es igual a 7"/>
          <p:cNvSpPr/>
          <p:nvPr/>
        </p:nvSpPr>
        <p:spPr>
          <a:xfrm rot="10800000">
            <a:off x="4871864" y="1941058"/>
            <a:ext cx="865272" cy="740733"/>
          </a:xfrm>
          <a:prstGeom prst="mathEqual">
            <a:avLst/>
          </a:prstGeom>
          <a:solidFill>
            <a:schemeClr val="accent3"/>
          </a:solidFill>
          <a:ln>
            <a:solidFill>
              <a:schemeClr val="accent1">
                <a:lumMod val="5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Rectángulo: esquinas redondeadas 10"/>
          <p:cNvSpPr/>
          <p:nvPr/>
        </p:nvSpPr>
        <p:spPr>
          <a:xfrm>
            <a:off x="8650127" y="3573016"/>
            <a:ext cx="3340030" cy="2401379"/>
          </a:xfrm>
          <a:prstGeom prst="round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MX" sz="1100" b="1" dirty="0">
              <a:solidFill>
                <a:srgbClr val="920049"/>
              </a:solidFill>
            </a:endParaRPr>
          </a:p>
          <a:p>
            <a:pPr algn="just"/>
            <a:r>
              <a:rPr lang="es-MX" sz="1300" b="1" dirty="0">
                <a:solidFill>
                  <a:schemeClr val="tx1"/>
                </a:solidFill>
              </a:rPr>
              <a:t>La eliminación de aquella documentación que haya prescrito en sus valores administrativos, legales, fiscales o contables, y que no contenga valores históricos. </a:t>
            </a:r>
          </a:p>
          <a:p>
            <a:pPr algn="just"/>
            <a:endParaRPr lang="es-MX" sz="1300" b="1" dirty="0">
              <a:solidFill>
                <a:schemeClr val="tx1"/>
              </a:solidFill>
            </a:endParaRPr>
          </a:p>
          <a:p>
            <a:pPr algn="just"/>
            <a:r>
              <a:rPr lang="es-MX" sz="1300" b="1" dirty="0">
                <a:solidFill>
                  <a:schemeClr val="tx1"/>
                </a:solidFill>
              </a:rPr>
              <a:t>Que la documentación no se encuentre clasificada como reservada o confidencial y sin valor histórico. </a:t>
            </a:r>
          </a:p>
          <a:p>
            <a:pPr algn="just"/>
            <a:r>
              <a:rPr lang="es-MX" sz="1300" b="1" dirty="0">
                <a:solidFill>
                  <a:schemeClr val="tx1"/>
                </a:solidFill>
              </a:rPr>
              <a:t>LOCA-SNT</a:t>
            </a:r>
          </a:p>
          <a:p>
            <a:pPr algn="just"/>
            <a:endParaRPr lang="es-MX" sz="1200" b="1" dirty="0">
              <a:solidFill>
                <a:srgbClr val="920049"/>
              </a:solidFill>
            </a:endParaRPr>
          </a:p>
        </p:txBody>
      </p:sp>
      <p:sp>
        <p:nvSpPr>
          <p:cNvPr id="28" name="Flecha: hacia abajo 27"/>
          <p:cNvSpPr/>
          <p:nvPr/>
        </p:nvSpPr>
        <p:spPr>
          <a:xfrm rot="16200000">
            <a:off x="8281158" y="4534049"/>
            <a:ext cx="169277" cy="280254"/>
          </a:xfrm>
          <a:prstGeom prst="downArrow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/>
          <p:cNvSpPr txBox="1"/>
          <p:nvPr/>
        </p:nvSpPr>
        <p:spPr>
          <a:xfrm>
            <a:off x="6176021" y="1772816"/>
            <a:ext cx="1944215" cy="1077218"/>
          </a:xfrm>
          <a:prstGeom prst="rect">
            <a:avLst/>
          </a:prstGeom>
          <a:noFill/>
          <a:ln w="28575" cap="rnd"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latin typeface="+mj-lt"/>
              </a:rPr>
              <a:t>Baja “archivística” del dato</a:t>
            </a:r>
          </a:p>
          <a:p>
            <a:pPr algn="ctr"/>
            <a:r>
              <a:rPr lang="es-MX" sz="1600" b="1" dirty="0">
                <a:latin typeface="+mj-lt"/>
              </a:rPr>
              <a:t>LGPDPPSO</a:t>
            </a:r>
          </a:p>
        </p:txBody>
      </p:sp>
      <p:sp>
        <p:nvSpPr>
          <p:cNvPr id="19" name="Rectángulo: esquinas redondeadas 18"/>
          <p:cNvSpPr/>
          <p:nvPr/>
        </p:nvSpPr>
        <p:spPr>
          <a:xfrm>
            <a:off x="8610854" y="836712"/>
            <a:ext cx="3379303" cy="260797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400" b="1" u="sng" dirty="0">
                <a:solidFill>
                  <a:schemeClr val="tx1"/>
                </a:solidFill>
              </a:rPr>
              <a:t>Supresión</a:t>
            </a:r>
            <a:r>
              <a:rPr lang="es-MX" sz="1400" b="1" dirty="0">
                <a:solidFill>
                  <a:schemeClr val="tx1"/>
                </a:solidFill>
              </a:rPr>
              <a:t>: La baja archivística de los datos personales conforme a la normativa archivística aplicable, que resulte en la eliminación, borrado o destrucción de los datos personales bajo las medidas de seguridad previamente establecidas por el responsable (Art. 3 fracción XXX).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240" y="2248404"/>
            <a:ext cx="310923" cy="231668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2090117" y="466614"/>
            <a:ext cx="80117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+mn-lt"/>
              </a:rPr>
              <a:t>Los </a:t>
            </a:r>
            <a:r>
              <a:rPr lang="es-MX" b="1" u="sng" dirty="0">
                <a:latin typeface="+mn-lt"/>
              </a:rPr>
              <a:t>plazos de conservación </a:t>
            </a:r>
            <a:r>
              <a:rPr lang="es-MX" b="1" dirty="0">
                <a:latin typeface="+mn-lt"/>
              </a:rPr>
              <a:t>de los Datos Personales</a:t>
            </a:r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s-MX" sz="1600" b="1" dirty="0"/>
              <a:t>LGPDPPSO, </a:t>
            </a:r>
            <a:r>
              <a:rPr lang="es-MX" sz="1600" b="1" dirty="0">
                <a:latin typeface="+mn-lt"/>
              </a:rPr>
              <a:t>Artículo 23</a:t>
            </a:r>
          </a:p>
          <a:p>
            <a:pPr algn="just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23499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9828" y="2558684"/>
            <a:ext cx="1909708" cy="726300"/>
            <a:chOff x="1951" y="164995"/>
            <a:chExt cx="1736735" cy="694694"/>
          </a:xfrm>
          <a:scene3d>
            <a:camera prst="orthographicFront"/>
            <a:lightRig rig="chilly" dir="t"/>
          </a:scene3d>
        </p:grpSpPr>
        <p:sp>
          <p:nvSpPr>
            <p:cNvPr id="7" name="Flecha: cheurón 6"/>
            <p:cNvSpPr/>
            <p:nvPr/>
          </p:nvSpPr>
          <p:spPr>
            <a:xfrm>
              <a:off x="1951" y="164995"/>
              <a:ext cx="1736735" cy="694694"/>
            </a:xfrm>
            <a:prstGeom prst="chevron">
              <a:avLst/>
            </a:prstGeom>
            <a:solidFill>
              <a:srgbClr val="297FD5">
                <a:shade val="5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8" name="Flecha: cheurón 4"/>
            <p:cNvSpPr txBox="1"/>
            <p:nvPr/>
          </p:nvSpPr>
          <p:spPr>
            <a:xfrm>
              <a:off x="349298" y="164995"/>
              <a:ext cx="1042041" cy="694694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LFTAIPG</a:t>
              </a:r>
            </a:p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2002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2063552" y="2572769"/>
            <a:ext cx="1909708" cy="712215"/>
            <a:chOff x="1565013" y="164995"/>
            <a:chExt cx="1736735" cy="694694"/>
          </a:xfrm>
          <a:solidFill>
            <a:srgbClr val="9999FF"/>
          </a:solidFill>
          <a:scene3d>
            <a:camera prst="orthographicFront"/>
            <a:lightRig rig="chilly" dir="t"/>
          </a:scene3d>
        </p:grpSpPr>
        <p:sp>
          <p:nvSpPr>
            <p:cNvPr id="11" name="Flecha: cheurón 6"/>
            <p:cNvSpPr txBox="1"/>
            <p:nvPr/>
          </p:nvSpPr>
          <p:spPr>
            <a:xfrm>
              <a:off x="1912360" y="164995"/>
              <a:ext cx="1042041" cy="6946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sp3d/>
          </p:spPr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LFA</a:t>
              </a:r>
            </a:p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2012</a:t>
              </a:r>
            </a:p>
          </p:txBody>
        </p:sp>
        <p:sp>
          <p:nvSpPr>
            <p:cNvPr id="10" name="Flecha: cheurón 9"/>
            <p:cNvSpPr/>
            <p:nvPr/>
          </p:nvSpPr>
          <p:spPr>
            <a:xfrm>
              <a:off x="1565013" y="164995"/>
              <a:ext cx="1736735" cy="694694"/>
            </a:xfrm>
            <a:prstGeom prst="chevron">
              <a:avLst/>
            </a:prstGeom>
            <a:grpFill/>
            <a:ln>
              <a:noFill/>
            </a:ln>
            <a:effectLst/>
            <a:sp3d prstMaterial="translucentPowder">
              <a:bevelT w="127000" h="25400" prst="softRound"/>
            </a:sp3d>
          </p:spPr>
        </p:sp>
      </p:grpSp>
      <p:grpSp>
        <p:nvGrpSpPr>
          <p:cNvPr id="18" name="Grupo 17"/>
          <p:cNvGrpSpPr/>
          <p:nvPr/>
        </p:nvGrpSpPr>
        <p:grpSpPr>
          <a:xfrm>
            <a:off x="6927595" y="2582479"/>
            <a:ext cx="1909708" cy="728447"/>
            <a:chOff x="6254200" y="164995"/>
            <a:chExt cx="1736735" cy="694694"/>
          </a:xfrm>
          <a:scene3d>
            <a:camera prst="orthographicFront"/>
            <a:lightRig rig="chilly" dir="t"/>
          </a:scene3d>
        </p:grpSpPr>
        <p:sp>
          <p:nvSpPr>
            <p:cNvPr id="19" name="Flecha: cheurón 18"/>
            <p:cNvSpPr/>
            <p:nvPr/>
          </p:nvSpPr>
          <p:spPr>
            <a:xfrm>
              <a:off x="6254200" y="164995"/>
              <a:ext cx="1736735" cy="694694"/>
            </a:xfrm>
            <a:prstGeom prst="chevron">
              <a:avLst/>
            </a:prstGeom>
            <a:solidFill>
              <a:srgbClr val="297FD5">
                <a:shade val="50000"/>
                <a:hueOff val="256663"/>
                <a:satOff val="-6888"/>
                <a:lumOff val="19712"/>
                <a:alphaOff val="0"/>
              </a:srgbClr>
            </a:solidFill>
            <a:ln>
              <a:noFill/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20" name="Flecha: cheurón 12"/>
            <p:cNvSpPr txBox="1"/>
            <p:nvPr/>
          </p:nvSpPr>
          <p:spPr>
            <a:xfrm>
              <a:off x="6601547" y="164995"/>
              <a:ext cx="1042041" cy="694694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LFTAIP</a:t>
              </a:r>
            </a:p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2016</a:t>
              </a:r>
            </a:p>
          </p:txBody>
        </p:sp>
      </p:grpSp>
      <p:sp>
        <p:nvSpPr>
          <p:cNvPr id="21" name="CuadroTexto 20"/>
          <p:cNvSpPr txBox="1"/>
          <p:nvPr/>
        </p:nvSpPr>
        <p:spPr>
          <a:xfrm>
            <a:off x="2083084" y="3368895"/>
            <a:ext cx="1734912" cy="1200329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Lineamientos  Generales para la organización y conservación de los archivos del Poder Ejecutivo Federal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2101886" y="4647049"/>
            <a:ext cx="1734911" cy="1200329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Lineamientos para la creación y uso de Sistemas Automatizados de Gestión y Control de Documentos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133771" y="3410178"/>
            <a:ext cx="1763078" cy="83099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7F8FA9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Reglamento de la LFTAIPG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Capítulo VII. Organización 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157488" y="4365104"/>
            <a:ext cx="1715644" cy="138499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7F8FA9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Lineamientos generales para la organización y conservación de los archivos de las dependencias y entidades de la APF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2004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7104112" y="5256836"/>
            <a:ext cx="1556675" cy="1015663"/>
          </a:xfrm>
          <a:prstGeom prst="rect">
            <a:avLst/>
          </a:prstGeom>
          <a:solidFill>
            <a:srgbClr val="99CCFF"/>
          </a:solidFill>
          <a:ln w="25400" cap="flat" cmpd="sng" algn="ctr">
            <a:solidFill>
              <a:srgbClr val="7F8FA9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Lineamientos para la organización y conservación de los archivos del SNT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2016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269993" y="3391985"/>
            <a:ext cx="1673218" cy="280076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7F8FA9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Art. 24, fracción IV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Los SO </a:t>
            </a:r>
            <a:r>
              <a:rPr kumimoji="0" lang="es-ES" sz="11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deben constituir y mantener actualizados sus sistemas de archivo y gestión documental</a:t>
            </a:r>
            <a:r>
              <a:rPr kumimoji="0" lang="es-E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, conforme a la normatividad aplicable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100" b="1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Art. 70, fracción XLV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Los SO pongan a disposición y mantengan actualizada la información relacionada con el </a:t>
            </a:r>
            <a:r>
              <a:rPr kumimoji="0" lang="es-ES" sz="11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catálogo de disposición </a:t>
            </a:r>
            <a:r>
              <a:rPr kumimoji="0" lang="es-E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de archivos y la </a:t>
            </a:r>
            <a:r>
              <a:rPr kumimoji="0" lang="es-ES" sz="11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guía de archivo documental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7064604" y="3391985"/>
            <a:ext cx="1556675" cy="175432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7F8FA9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Art. 11, fracción IV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Los </a:t>
            </a:r>
            <a:r>
              <a:rPr lang="es-ES" sz="1200" kern="0" dirty="0">
                <a:solidFill>
                  <a:prstClr val="black"/>
                </a:solidFill>
                <a:latin typeface="Calibri"/>
                <a:cs typeface="+mn-cs"/>
              </a:rPr>
              <a:t>SO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deben </a:t>
            </a:r>
            <a:r>
              <a:rPr kumimoji="0" lang="es-ES" sz="120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constituir y mantener actualizados sus sistemas de archivo </a:t>
            </a:r>
            <a:r>
              <a:rPr kumimoji="0" lang="es-ES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y gestión documental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, conforme a la normatividad aplicable</a:t>
            </a:r>
          </a:p>
        </p:txBody>
      </p:sp>
      <p:grpSp>
        <p:nvGrpSpPr>
          <p:cNvPr id="30" name="Grupo 29"/>
          <p:cNvGrpSpPr/>
          <p:nvPr/>
        </p:nvGrpSpPr>
        <p:grpSpPr>
          <a:xfrm>
            <a:off x="10203889" y="2570673"/>
            <a:ext cx="1909708" cy="737064"/>
            <a:chOff x="6254200" y="145766"/>
            <a:chExt cx="1736735" cy="713923"/>
          </a:xfrm>
          <a:solidFill>
            <a:srgbClr val="7030A0"/>
          </a:solidFill>
          <a:scene3d>
            <a:camera prst="orthographicFront"/>
            <a:lightRig rig="chilly" dir="t"/>
          </a:scene3d>
        </p:grpSpPr>
        <p:sp>
          <p:nvSpPr>
            <p:cNvPr id="31" name="Flecha: cheurón 30"/>
            <p:cNvSpPr/>
            <p:nvPr/>
          </p:nvSpPr>
          <p:spPr>
            <a:xfrm>
              <a:off x="6254200" y="164995"/>
              <a:ext cx="1736735" cy="694694"/>
            </a:xfrm>
            <a:prstGeom prst="chevron">
              <a:avLst/>
            </a:prstGeom>
            <a:grpFill/>
            <a:ln>
              <a:noFill/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32" name="Flecha: cheurón 12"/>
            <p:cNvSpPr txBox="1"/>
            <p:nvPr/>
          </p:nvSpPr>
          <p:spPr>
            <a:xfrm>
              <a:off x="6631278" y="145766"/>
              <a:ext cx="1042041" cy="694695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LGA</a:t>
              </a:r>
            </a:p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2018</a:t>
              </a:r>
            </a:p>
          </p:txBody>
        </p:sp>
      </p:grpSp>
      <p:sp>
        <p:nvSpPr>
          <p:cNvPr id="33" name="CuadroTexto 32"/>
          <p:cNvSpPr txBox="1"/>
          <p:nvPr/>
        </p:nvSpPr>
        <p:spPr>
          <a:xfrm>
            <a:off x="10362548" y="3410104"/>
            <a:ext cx="1478696" cy="21236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rgbClr val="7F8FA9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Art. 1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… establecer</a:t>
            </a:r>
            <a:r>
              <a:rPr kumimoji="0" lang="es-ES" sz="1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p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rincipios</a:t>
            </a:r>
            <a:r>
              <a:rPr kumimoji="0" lang="es-ES" sz="1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y bases generales para  </a:t>
            </a:r>
            <a:r>
              <a:rPr lang="es-ES" sz="1200" kern="0" dirty="0">
                <a:solidFill>
                  <a:prstClr val="black"/>
                </a:solidFill>
                <a:latin typeface="Calibri"/>
                <a:cs typeface="+mn-cs"/>
              </a:rPr>
              <a:t>la </a:t>
            </a:r>
            <a:r>
              <a:rPr kumimoji="0" lang="es-ES" sz="1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organización, conservación, administración y preservación homogénea de los archivos en posesión de cualquier autoridad, entidad…</a:t>
            </a:r>
            <a:endParaRPr kumimoji="0" lang="es-E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grpSp>
        <p:nvGrpSpPr>
          <p:cNvPr id="34" name="Grupo 33"/>
          <p:cNvGrpSpPr/>
          <p:nvPr/>
        </p:nvGrpSpPr>
        <p:grpSpPr>
          <a:xfrm>
            <a:off x="5303912" y="2597603"/>
            <a:ext cx="1909708" cy="712215"/>
            <a:chOff x="4691138" y="164995"/>
            <a:chExt cx="1736735" cy="694694"/>
          </a:xfrm>
          <a:solidFill>
            <a:srgbClr val="66CCFF"/>
          </a:solidFill>
          <a:scene3d>
            <a:camera prst="orthographicFront"/>
            <a:lightRig rig="chilly" dir="t"/>
          </a:scene3d>
        </p:grpSpPr>
        <p:sp>
          <p:nvSpPr>
            <p:cNvPr id="35" name="Flecha: cheurón 10"/>
            <p:cNvSpPr txBox="1"/>
            <p:nvPr/>
          </p:nvSpPr>
          <p:spPr>
            <a:xfrm>
              <a:off x="5070559" y="292688"/>
              <a:ext cx="994729" cy="439307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LGTAIP</a:t>
              </a:r>
            </a:p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2015</a:t>
              </a:r>
            </a:p>
          </p:txBody>
        </p:sp>
        <p:sp>
          <p:nvSpPr>
            <p:cNvPr id="36" name="Flecha: cheurón 35"/>
            <p:cNvSpPr/>
            <p:nvPr/>
          </p:nvSpPr>
          <p:spPr>
            <a:xfrm>
              <a:off x="4691138" y="164995"/>
              <a:ext cx="1736735" cy="694694"/>
            </a:xfrm>
            <a:prstGeom prst="chevron">
              <a:avLst/>
            </a:prstGeom>
            <a:grpFill/>
            <a:ln>
              <a:noFill/>
            </a:ln>
            <a:effectLst/>
            <a:sp3d prstMaterial="translucentPowder">
              <a:bevelT w="127000" h="25400" prst="softRound"/>
            </a:sp3d>
          </p:spPr>
        </p:sp>
      </p:grpSp>
      <p:grpSp>
        <p:nvGrpSpPr>
          <p:cNvPr id="41" name="Grupo 40"/>
          <p:cNvGrpSpPr/>
          <p:nvPr/>
        </p:nvGrpSpPr>
        <p:grpSpPr>
          <a:xfrm>
            <a:off x="8551279" y="2570673"/>
            <a:ext cx="1909708" cy="728447"/>
            <a:chOff x="6254200" y="164995"/>
            <a:chExt cx="1736735" cy="709660"/>
          </a:xfrm>
          <a:solidFill>
            <a:schemeClr val="accent1">
              <a:lumMod val="50000"/>
            </a:schemeClr>
          </a:solidFill>
          <a:scene3d>
            <a:camera prst="orthographicFront"/>
            <a:lightRig rig="chilly" dir="t"/>
          </a:scene3d>
        </p:grpSpPr>
        <p:sp>
          <p:nvSpPr>
            <p:cNvPr id="46" name="Flecha: cheurón 12"/>
            <p:cNvSpPr txBox="1"/>
            <p:nvPr/>
          </p:nvSpPr>
          <p:spPr>
            <a:xfrm>
              <a:off x="6546231" y="179961"/>
              <a:ext cx="1042041" cy="6946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sp3d/>
          </p:spPr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LGPDPPSO</a:t>
              </a:r>
            </a:p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2017</a:t>
              </a:r>
            </a:p>
          </p:txBody>
        </p:sp>
        <p:sp>
          <p:nvSpPr>
            <p:cNvPr id="42" name="Flecha: cheurón 41"/>
            <p:cNvSpPr/>
            <p:nvPr/>
          </p:nvSpPr>
          <p:spPr>
            <a:xfrm>
              <a:off x="6254200" y="164995"/>
              <a:ext cx="1736735" cy="694694"/>
            </a:xfrm>
            <a:prstGeom prst="chevron">
              <a:avLst/>
            </a:prstGeom>
            <a:grpFill/>
            <a:ln>
              <a:noFill/>
            </a:ln>
            <a:effectLst/>
            <a:sp3d prstMaterial="translucentPowder">
              <a:bevelT w="127000" h="25400" prst="softRound"/>
            </a:sp3d>
          </p:spPr>
        </p:sp>
      </p:grpSp>
      <p:sp>
        <p:nvSpPr>
          <p:cNvPr id="47" name="Rectángulo 46"/>
          <p:cNvSpPr/>
          <p:nvPr/>
        </p:nvSpPr>
        <p:spPr>
          <a:xfrm>
            <a:off x="1779166" y="547077"/>
            <a:ext cx="89973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600" b="1" kern="0" dirty="0">
                <a:latin typeface="Calibri"/>
              </a:rPr>
              <a:t>Reforma Constitución Política de los Estados Unidos Mexicanos en materia de Transparencia </a:t>
            </a:r>
          </a:p>
        </p:txBody>
      </p:sp>
      <p:sp>
        <p:nvSpPr>
          <p:cNvPr id="48" name="CuadroTexto 47"/>
          <p:cNvSpPr txBox="1"/>
          <p:nvPr/>
        </p:nvSpPr>
        <p:spPr>
          <a:xfrm>
            <a:off x="8804274" y="3410104"/>
            <a:ext cx="1396182" cy="247760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7F8FA9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Art</a:t>
            </a:r>
            <a:r>
              <a:rPr lang="es-ES" sz="1200" b="1" kern="0" dirty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. 4. …</a:t>
            </a:r>
            <a:r>
              <a:rPr lang="es-MX" sz="1100" dirty="0">
                <a:latin typeface="Calibri" panose="020F0502020204030204" pitchFamily="34" charset="0"/>
              </a:rPr>
              <a:t>aplicable </a:t>
            </a:r>
            <a:r>
              <a:rPr lang="es-MX" sz="1100" b="1" u="sng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a cualquier tratamiento </a:t>
            </a:r>
            <a:r>
              <a:rPr lang="es-MX" sz="1100" dirty="0">
                <a:latin typeface="Calibri" panose="020F0502020204030204" pitchFamily="34" charset="0"/>
              </a:rPr>
              <a:t>de datos personales que obren en </a:t>
            </a:r>
            <a:r>
              <a:rPr lang="es-MX" sz="1100" b="1" dirty="0">
                <a:latin typeface="Calibri" panose="020F0502020204030204" pitchFamily="34" charset="0"/>
              </a:rPr>
              <a:t>soportes físicos o electrónicos</a:t>
            </a:r>
            <a:r>
              <a:rPr lang="es-MX" sz="1100" dirty="0">
                <a:latin typeface="Calibri" panose="020F0502020204030204" pitchFamily="34" charset="0"/>
              </a:rPr>
              <a:t>, con independencia de la forma o modalidad de su creación, tipo de soporte, procesamiento, almacenamiento y organización</a:t>
            </a:r>
            <a:r>
              <a:rPr kumimoji="0" lang="es-ES" sz="110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 </a:t>
            </a:r>
            <a:endParaRPr kumimoji="0" lang="es-E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+mn-cs"/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04" y="978917"/>
            <a:ext cx="7427172" cy="1629504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8883878" y="5885655"/>
            <a:ext cx="2692326" cy="43088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indent="0" algn="just">
              <a:spcBef>
                <a:spcPts val="600"/>
              </a:spcBef>
              <a:spcAft>
                <a:spcPts val="0"/>
              </a:spcAft>
            </a:pPr>
            <a:r>
              <a:rPr lang="es-MX" sz="1100" dirty="0">
                <a:solidFill>
                  <a:srgbClr val="2F2F2F"/>
                </a:solidFill>
                <a:latin typeface="Times" panose="02020603050405020304" pitchFamily="18" charset="0"/>
              </a:rPr>
              <a:t>Lineamientos Generales de Protección de Datos Personales para el Sector Público</a:t>
            </a:r>
            <a:endParaRPr lang="es-MX" sz="1100" i="0" dirty="0">
              <a:solidFill>
                <a:srgbClr val="2F2F2F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8588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lobo: flecha hacia abajo 4"/>
          <p:cNvSpPr/>
          <p:nvPr/>
        </p:nvSpPr>
        <p:spPr>
          <a:xfrm>
            <a:off x="2049517" y="679141"/>
            <a:ext cx="8352928" cy="3221805"/>
          </a:xfrm>
          <a:prstGeom prst="downArrow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2" name="Rectángulo 1"/>
          <p:cNvSpPr/>
          <p:nvPr/>
        </p:nvSpPr>
        <p:spPr>
          <a:xfrm>
            <a:off x="2350982" y="686887"/>
            <a:ext cx="80661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b="1" dirty="0">
                <a:latin typeface="+mn-lt"/>
              </a:rPr>
              <a:t>El responsable deberá :</a:t>
            </a:r>
          </a:p>
          <a:p>
            <a:pPr marL="342900" indent="-342900" algn="just">
              <a:buAutoNum type="alphaLcPeriod"/>
            </a:pPr>
            <a:r>
              <a:rPr lang="es-MX" sz="1400" b="1" u="sng" dirty="0">
                <a:latin typeface="+mn-lt"/>
              </a:rPr>
              <a:t>Establecer y documentar los procedimientos</a:t>
            </a:r>
            <a:r>
              <a:rPr lang="es-MX" sz="1400" b="1" dirty="0">
                <a:latin typeface="+mn-lt"/>
              </a:rPr>
              <a:t> para </a:t>
            </a:r>
            <a:r>
              <a:rPr lang="es-MX" sz="1400" b="1" u="sng" dirty="0">
                <a:latin typeface="+mn-lt"/>
              </a:rPr>
              <a:t>la conservación </a:t>
            </a:r>
          </a:p>
          <a:p>
            <a:pPr marL="342900" indent="-342900" algn="just">
              <a:buAutoNum type="alphaLcPeriod"/>
            </a:pPr>
            <a:r>
              <a:rPr lang="es-MX" sz="1400" b="1" dirty="0">
                <a:latin typeface="+mn-lt"/>
              </a:rPr>
              <a:t>Mecanismos para </a:t>
            </a:r>
            <a:r>
              <a:rPr lang="es-MX" sz="1400" b="1" u="sng" dirty="0">
                <a:latin typeface="+mn-lt"/>
              </a:rPr>
              <a:t>cumplir con los plazos fijados para la supresión previo bloqueo, de los datos personales</a:t>
            </a:r>
            <a:r>
              <a:rPr lang="es-MX" sz="1400" b="1" dirty="0">
                <a:latin typeface="+mn-lt"/>
              </a:rPr>
              <a:t>, </a:t>
            </a:r>
          </a:p>
          <a:p>
            <a:pPr marL="342900" indent="-342900" algn="just">
              <a:buAutoNum type="alphaLcPeriod"/>
            </a:pPr>
            <a:r>
              <a:rPr lang="es-MX" sz="1400" b="1" dirty="0">
                <a:latin typeface="+mn-lt"/>
              </a:rPr>
              <a:t>Medidas de seguridad en el sistema de gestión. </a:t>
            </a:r>
          </a:p>
          <a:p>
            <a:pPr marL="342900" indent="-342900" algn="just">
              <a:buAutoNum type="alphaLcPeriod"/>
            </a:pPr>
            <a:r>
              <a:rPr lang="es-MX" sz="1400" b="1" dirty="0">
                <a:latin typeface="+mn-lt"/>
              </a:rPr>
              <a:t>La identificación y conservación de datos personales</a:t>
            </a:r>
          </a:p>
          <a:p>
            <a:pPr marL="342900" indent="-342900" algn="just">
              <a:buAutoNum type="alphaLcPeriod"/>
            </a:pPr>
            <a:r>
              <a:rPr lang="es-MX" sz="1400" b="1" dirty="0">
                <a:latin typeface="+mn-lt"/>
              </a:rPr>
              <a:t>Que las políticas públicas, programas, servicios, sistemas o plataformas informáticas, aplicaciones electrónicas o cualquier otra tecnología que implique el tratamiento de datos personales, cumplan con las obligaciones previstas en la normatividad</a:t>
            </a:r>
            <a:r>
              <a:rPr lang="es-MX" sz="14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es-E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63352" y="2348880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.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3863752" y="3984653"/>
            <a:ext cx="4864330" cy="338554"/>
          </a:xfrm>
          <a:prstGeom prst="rect">
            <a:avLst/>
          </a:prstGeom>
          <a:noFill/>
          <a:ln w="28575" cap="rnd"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Sistema Institucional de Archivos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863752" y="4509120"/>
            <a:ext cx="4864330" cy="584775"/>
          </a:xfrm>
          <a:prstGeom prst="rect">
            <a:avLst/>
          </a:prstGeom>
          <a:noFill/>
          <a:ln w="28575" cap="rnd"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Sistema de administración de archivos y gestión documental.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863752" y="5301208"/>
            <a:ext cx="4864330" cy="830997"/>
          </a:xfrm>
          <a:prstGeom prst="rect">
            <a:avLst/>
          </a:prstGeom>
          <a:noFill/>
          <a:ln w="28575" cap="rnd"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Servicios de almacenamiento y gestión de archivos en la nube</a:t>
            </a:r>
          </a:p>
          <a:p>
            <a:pPr algn="ctr"/>
            <a:r>
              <a:rPr lang="es-MX" sz="1600" b="1" dirty="0">
                <a:latin typeface="+mn-lt"/>
              </a:rPr>
              <a:t>LOCA-SNT</a:t>
            </a:r>
          </a:p>
        </p:txBody>
      </p:sp>
      <p:sp>
        <p:nvSpPr>
          <p:cNvPr id="11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9C57F70C-65F8-43BC-9E80-3532AAA55103}" type="slidenum">
              <a:rPr lang="es-MX" altLang="es-ES" sz="1050" b="1" smtClean="0">
                <a:solidFill>
                  <a:srgbClr val="000000"/>
                </a:solidFill>
                <a:latin typeface="Century Gothic" panose="020B0502020202020204" pitchFamily="34" charset="0"/>
              </a:rPr>
              <a:t>40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6514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1"/>
          <p:cNvSpPr txBox="1"/>
          <p:nvPr/>
        </p:nvSpPr>
        <p:spPr>
          <a:xfrm>
            <a:off x="4768183" y="398420"/>
            <a:ext cx="2207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dirty="0">
                <a:latin typeface="+mj-lt"/>
              </a:rPr>
              <a:t>Seguridad</a:t>
            </a:r>
            <a:endParaRPr lang="es-ES" sz="2800" b="1" dirty="0">
              <a:latin typeface="+mj-lt"/>
            </a:endParaRPr>
          </a:p>
        </p:txBody>
      </p:sp>
      <p:sp>
        <p:nvSpPr>
          <p:cNvPr id="24" name="Rectángulo: esquinas redondeadas 23"/>
          <p:cNvSpPr/>
          <p:nvPr/>
        </p:nvSpPr>
        <p:spPr>
          <a:xfrm>
            <a:off x="753614" y="1124744"/>
            <a:ext cx="2808312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002060"/>
                </a:solidFill>
              </a:rPr>
              <a:t>Medidas de Seguridad </a:t>
            </a:r>
            <a:r>
              <a:rPr lang="es-MX" sz="2000" b="1" dirty="0">
                <a:solidFill>
                  <a:srgbClr val="002060"/>
                </a:solidFill>
              </a:rPr>
              <a:t>LGPDPPSO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25" name="Rectángulo: esquinas redondeadas 24"/>
          <p:cNvSpPr/>
          <p:nvPr/>
        </p:nvSpPr>
        <p:spPr>
          <a:xfrm>
            <a:off x="1127448" y="2315626"/>
            <a:ext cx="2060644" cy="93610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002060"/>
                </a:solidFill>
              </a:rPr>
              <a:t>Administrativas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26" name="Rectángulo: esquinas redondeadas 25"/>
          <p:cNvSpPr/>
          <p:nvPr/>
        </p:nvSpPr>
        <p:spPr>
          <a:xfrm>
            <a:off x="1127448" y="3573016"/>
            <a:ext cx="2060644" cy="93610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002060"/>
                </a:solidFill>
              </a:rPr>
              <a:t>Físicas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27" name="Rectángulo: esquinas redondeadas 26"/>
          <p:cNvSpPr/>
          <p:nvPr/>
        </p:nvSpPr>
        <p:spPr>
          <a:xfrm>
            <a:off x="1092499" y="4725144"/>
            <a:ext cx="2060644" cy="93610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002060"/>
                </a:solidFill>
              </a:rPr>
              <a:t>Técnicas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31" name="Rectángulo: esquinas redondeadas 30"/>
          <p:cNvSpPr/>
          <p:nvPr/>
        </p:nvSpPr>
        <p:spPr>
          <a:xfrm>
            <a:off x="8760076" y="2153922"/>
            <a:ext cx="2808312" cy="124058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/>
              <a:t>Los SO adoptarán las medidas </a:t>
            </a:r>
            <a:r>
              <a:rPr lang="es-MX" sz="1200" b="1" u="sng" dirty="0"/>
              <a:t>organizativas, técnicas</a:t>
            </a:r>
            <a:r>
              <a:rPr lang="es-MX" sz="1200" b="1" dirty="0"/>
              <a:t> y </a:t>
            </a:r>
            <a:r>
              <a:rPr lang="es-MX" sz="1200" b="1" u="sng" dirty="0"/>
              <a:t>tecnológicas </a:t>
            </a:r>
            <a:r>
              <a:rPr lang="es-MX" sz="1200" b="1" dirty="0"/>
              <a:t>para garantizar la recuperación y conservación de los documentos electrónicos…</a:t>
            </a:r>
          </a:p>
          <a:p>
            <a:pPr algn="ctr"/>
            <a:r>
              <a:rPr lang="es-MX" sz="1050" b="1" dirty="0"/>
              <a:t>Trigésimo</a:t>
            </a:r>
            <a:r>
              <a:rPr lang="es-MX" b="1" dirty="0"/>
              <a:t> </a:t>
            </a:r>
            <a:endParaRPr lang="es-ES" sz="1600" b="1" u="sng" dirty="0"/>
          </a:p>
        </p:txBody>
      </p:sp>
      <p:sp>
        <p:nvSpPr>
          <p:cNvPr id="35" name="Rectángulo: esquinas redondeadas 34"/>
          <p:cNvSpPr/>
          <p:nvPr/>
        </p:nvSpPr>
        <p:spPr>
          <a:xfrm>
            <a:off x="8687848" y="1077959"/>
            <a:ext cx="2952768" cy="93610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Medidas de Seguridad LOC-SNT</a:t>
            </a:r>
            <a:endParaRPr lang="es-ES" b="1" dirty="0"/>
          </a:p>
        </p:txBody>
      </p:sp>
      <p:sp>
        <p:nvSpPr>
          <p:cNvPr id="36" name="Rectángulo: esquinas redondeadas 35"/>
          <p:cNvSpPr/>
          <p:nvPr/>
        </p:nvSpPr>
        <p:spPr>
          <a:xfrm>
            <a:off x="8760076" y="3501007"/>
            <a:ext cx="2880540" cy="98489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Adoptar un programa de seguridad de la información </a:t>
            </a:r>
          </a:p>
          <a:p>
            <a:pPr algn="ctr"/>
            <a:r>
              <a:rPr lang="es-MX" sz="1100" b="1" dirty="0"/>
              <a:t>Quincuagésimo octavo</a:t>
            </a:r>
            <a:r>
              <a:rPr lang="es-MX" dirty="0"/>
              <a:t> </a:t>
            </a:r>
            <a:endParaRPr lang="es-ES" sz="1600" b="1" dirty="0"/>
          </a:p>
        </p:txBody>
      </p:sp>
      <p:sp>
        <p:nvSpPr>
          <p:cNvPr id="37" name="Rectángulo: esquinas redondeadas 36"/>
          <p:cNvSpPr/>
          <p:nvPr/>
        </p:nvSpPr>
        <p:spPr>
          <a:xfrm>
            <a:off x="8760076" y="4581128"/>
            <a:ext cx="2952768" cy="141694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b="1" dirty="0"/>
          </a:p>
          <a:p>
            <a:pPr algn="ctr"/>
            <a:r>
              <a:rPr lang="es-MX" sz="1300" b="1" dirty="0"/>
              <a:t>Implementar controles que </a:t>
            </a:r>
          </a:p>
          <a:p>
            <a:pPr algn="ctr"/>
            <a:r>
              <a:rPr lang="es-MX" sz="1300" b="1" dirty="0"/>
              <a:t>incluyan políticas, procesos, procedimientos, estructuras organizacionales y </a:t>
            </a:r>
          </a:p>
          <a:p>
            <a:pPr algn="ctr"/>
            <a:r>
              <a:rPr lang="es-MX" sz="1300" b="1" dirty="0"/>
              <a:t>funciones de software y hardware</a:t>
            </a:r>
          </a:p>
          <a:p>
            <a:pPr algn="ctr"/>
            <a:r>
              <a:rPr lang="es-MX" sz="1050" b="1" dirty="0"/>
              <a:t>Quincuagésimo octavo</a:t>
            </a:r>
            <a:r>
              <a:rPr lang="es-MX" sz="1400" dirty="0"/>
              <a:t> </a:t>
            </a:r>
            <a:endParaRPr lang="es-ES" sz="2000" b="1" dirty="0"/>
          </a:p>
          <a:p>
            <a:pPr algn="ctr"/>
            <a:endParaRPr lang="es-MX" sz="1400" b="1" dirty="0"/>
          </a:p>
        </p:txBody>
      </p:sp>
      <p:sp>
        <p:nvSpPr>
          <p:cNvPr id="3" name="Flecha: a la derecha 2"/>
          <p:cNvSpPr/>
          <p:nvPr/>
        </p:nvSpPr>
        <p:spPr>
          <a:xfrm>
            <a:off x="3581501" y="3908922"/>
            <a:ext cx="1112977" cy="292388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: esquinas redondeadas 12"/>
          <p:cNvSpPr/>
          <p:nvPr/>
        </p:nvSpPr>
        <p:spPr>
          <a:xfrm>
            <a:off x="5116069" y="3435237"/>
            <a:ext cx="1859177" cy="105510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002060"/>
                </a:solidFill>
              </a:rPr>
              <a:t>Documento “políticas” de Seguridad*</a:t>
            </a:r>
            <a:endParaRPr lang="es-ES" b="1" dirty="0">
              <a:solidFill>
                <a:srgbClr val="00206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774" y="1124744"/>
            <a:ext cx="2562225" cy="1781175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3328317" y="5272108"/>
            <a:ext cx="52565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300" b="1" dirty="0">
                <a:latin typeface="Calibri" panose="020F0502020204030204" pitchFamily="34" charset="0"/>
              </a:rPr>
              <a:t>*Instrumento que describe… las medidas de seguridad técnicas, físicas y </a:t>
            </a:r>
          </a:p>
          <a:p>
            <a:r>
              <a:rPr lang="es-MX" sz="1300" b="1" dirty="0">
                <a:latin typeface="Calibri" panose="020F0502020204030204" pitchFamily="34" charset="0"/>
              </a:rPr>
              <a:t>administrativas adoptadas por el responsable para garantizar la confidencialidad,  integridad y disponibilidad de los datos personales que posee;</a:t>
            </a:r>
          </a:p>
        </p:txBody>
      </p:sp>
      <p:sp>
        <p:nvSpPr>
          <p:cNvPr id="29" name="3 Marcador de número de diapositiva"/>
          <p:cNvSpPr txBox="1">
            <a:spLocks/>
          </p:cNvSpPr>
          <p:nvPr/>
        </p:nvSpPr>
        <p:spPr bwMode="auto">
          <a:xfrm>
            <a:off x="11064552" y="6093296"/>
            <a:ext cx="360040" cy="216024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9C57F70C-65F8-43BC-9E80-3532AAA55103}" type="slidenum">
              <a:rPr lang="es-MX" altLang="es-ES" sz="1050" b="1" smtClean="0">
                <a:solidFill>
                  <a:srgbClr val="000000"/>
                </a:solidFill>
                <a:latin typeface="Century Gothic" panose="020B0502020202020204" pitchFamily="34" charset="0"/>
              </a:rPr>
              <a:t>41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8142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 descr="tap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04"/>
          <a:stretch>
            <a:fillRect/>
          </a:stretch>
        </p:blipFill>
        <p:spPr bwMode="auto">
          <a:xfrm>
            <a:off x="1786005" y="548680"/>
            <a:ext cx="8765196" cy="561662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4439816" y="3356992"/>
            <a:ext cx="3457575" cy="615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Times" panose="02020603050405020304" pitchFamily="18" charset="0"/>
              <a:buNone/>
              <a:defRPr/>
            </a:pPr>
            <a:r>
              <a:rPr lang="es-MX" altLang="es-MX" sz="3400" b="1" dirty="0">
                <a:solidFill>
                  <a:schemeClr val="bg1"/>
                </a:solidFill>
                <a:latin typeface="+mj-lt"/>
              </a:rPr>
              <a:t>G R A C I A S</a:t>
            </a:r>
          </a:p>
        </p:txBody>
      </p:sp>
      <p:sp>
        <p:nvSpPr>
          <p:cNvPr id="6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58108836-14FD-48EB-98AC-90C7E787BB71}" type="slidenum">
              <a:rPr lang="es-MX" altLang="es-ES" sz="105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42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1991544" y="4797152"/>
            <a:ext cx="8209457" cy="93550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defRPr/>
            </a:pPr>
            <a:endParaRPr lang="es-MX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0" indent="0" algn="r">
              <a:buFont typeface="Times" panose="02020603050405020304" pitchFamily="18" charset="0"/>
              <a:buNone/>
              <a:defRPr/>
            </a:pPr>
            <a:r>
              <a:rPr lang="es-MX" sz="2000" b="1" kern="0" dirty="0"/>
              <a:t>INAI. Dirección General de Gestión de Información y Estudios</a:t>
            </a:r>
          </a:p>
          <a:p>
            <a:pPr algn="r">
              <a:defRPr/>
            </a:pPr>
            <a:endParaRPr lang="es-MX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>
              <a:defRPr/>
            </a:pPr>
            <a:endParaRPr lang="es-ES" kern="0" dirty="0"/>
          </a:p>
        </p:txBody>
      </p:sp>
    </p:spTree>
    <p:extLst>
      <p:ext uri="{BB962C8B-B14F-4D97-AF65-F5344CB8AC3E}">
        <p14:creationId xmlns:p14="http://schemas.microsoft.com/office/powerpoint/2010/main" val="339046779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Triángulo isósceles"/>
          <p:cNvSpPr/>
          <p:nvPr/>
        </p:nvSpPr>
        <p:spPr>
          <a:xfrm flipV="1">
            <a:off x="1847528" y="2765341"/>
            <a:ext cx="8496944" cy="777108"/>
          </a:xfrm>
          <a:prstGeom prst="triangle">
            <a:avLst/>
          </a:prstGeom>
          <a:solidFill>
            <a:srgbClr val="25836D">
              <a:alpha val="14000"/>
            </a:srgb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5 Rectángulo"/>
          <p:cNvSpPr/>
          <p:nvPr/>
        </p:nvSpPr>
        <p:spPr>
          <a:xfrm>
            <a:off x="1847528" y="893134"/>
            <a:ext cx="8496944" cy="1872207"/>
          </a:xfrm>
          <a:prstGeom prst="rect">
            <a:avLst/>
          </a:prstGeom>
          <a:solidFill>
            <a:srgbClr val="227864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"/>
          <p:cNvSpPr/>
          <p:nvPr/>
        </p:nvSpPr>
        <p:spPr>
          <a:xfrm>
            <a:off x="2711624" y="692697"/>
            <a:ext cx="6840760" cy="41646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9 Rectángulo"/>
          <p:cNvSpPr/>
          <p:nvPr/>
        </p:nvSpPr>
        <p:spPr>
          <a:xfrm>
            <a:off x="1919536" y="692696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s-MX" sz="2000" b="1" dirty="0">
                <a:solidFill>
                  <a:schemeClr val="bg1"/>
                </a:solidFill>
              </a:rPr>
              <a:t>¿Qué es el derecho de acceso a la información (DAI)?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135561" y="1123673"/>
            <a:ext cx="7992888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152400"/>
            <a:bevelB w="152400" h="152400"/>
          </a:sp3d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s-ES" b="1" dirty="0">
                <a:latin typeface="+mn-lt"/>
              </a:rPr>
              <a:t>La prerrogativa de toda persona para acceder a datos, registros y todo tipo de informaciones</a:t>
            </a:r>
            <a:r>
              <a:rPr lang="es-ES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s-ES" b="1" dirty="0">
                <a:latin typeface="+mn-lt"/>
              </a:rPr>
              <a:t>en posesión de entidades públicas o privadas que ejerzan gasto público y/o cumplen funciones de autoridad en los tres ordenes de gobierno</a:t>
            </a:r>
            <a:r>
              <a:rPr lang="es-ES" b="1" dirty="0"/>
              <a:t>.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82463" y="3797283"/>
            <a:ext cx="10009112" cy="2296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6088" indent="-446088" algn="just">
              <a:spcBef>
                <a:spcPct val="20000"/>
              </a:spcBef>
              <a:spcAft>
                <a:spcPts val="600"/>
              </a:spcAft>
              <a:buClr>
                <a:srgbClr val="008080"/>
              </a:buClr>
              <a:buSzPct val="120000"/>
              <a:buFont typeface="Wingdings 3" pitchFamily="18" charset="2"/>
              <a:buChar char=""/>
              <a:defRPr/>
            </a:pPr>
            <a:r>
              <a:rPr lang="es-MX" b="1" u="sng" dirty="0">
                <a:latin typeface="+mn-lt"/>
              </a:rPr>
              <a:t>Toda la información </a:t>
            </a:r>
            <a:r>
              <a:rPr lang="es-MX" dirty="0">
                <a:latin typeface="+mn-lt"/>
              </a:rPr>
              <a:t>en posesión de los poderes Legislativo, Ejecutivo, Judicial, órganos autónomos, partidos políticos, sindicatos, Estados y municipios; así como las personas que reciben y ejercen recursos públicos, </a:t>
            </a:r>
            <a:r>
              <a:rPr lang="es-MX" b="1" u="sng" dirty="0">
                <a:latin typeface="+mn-lt"/>
              </a:rPr>
              <a:t>es pública </a:t>
            </a:r>
            <a:r>
              <a:rPr lang="es-MX" dirty="0">
                <a:latin typeface="+mn-lt"/>
              </a:rPr>
              <a:t>con las excepciones del Art. 113 y 116  de la LGTAIP y LGPDPPSO. (Art. 1 LGTAIP)</a:t>
            </a:r>
          </a:p>
          <a:p>
            <a:pPr marL="446088" indent="-446088" algn="just">
              <a:spcBef>
                <a:spcPct val="20000"/>
              </a:spcBef>
              <a:spcAft>
                <a:spcPts val="600"/>
              </a:spcAft>
              <a:buClr>
                <a:srgbClr val="008080"/>
              </a:buClr>
              <a:buSzPct val="120000"/>
              <a:buFont typeface="Wingdings 3" pitchFamily="18" charset="2"/>
              <a:buChar char=""/>
              <a:defRPr/>
            </a:pPr>
            <a:r>
              <a:rPr lang="es-MX" b="1" u="sng" dirty="0">
                <a:latin typeface="+mn-lt"/>
              </a:rPr>
              <a:t>La información es un bien jurídico de interés general </a:t>
            </a:r>
            <a:r>
              <a:rPr lang="es-MX" dirty="0">
                <a:latin typeface="+mn-lt"/>
              </a:rPr>
              <a:t>necesario para la participación ciudadana en un régimen democrático. </a:t>
            </a:r>
          </a:p>
          <a:p>
            <a:pPr marL="446088" indent="-446088" algn="just">
              <a:spcBef>
                <a:spcPct val="20000"/>
              </a:spcBef>
              <a:spcAft>
                <a:spcPts val="600"/>
              </a:spcAft>
              <a:buClr>
                <a:srgbClr val="008080"/>
              </a:buClr>
              <a:buSzPct val="120000"/>
              <a:buFont typeface="Wingdings 3" pitchFamily="18" charset="2"/>
              <a:buChar char=""/>
              <a:defRPr/>
            </a:pPr>
            <a:r>
              <a:rPr lang="es-MX" b="1" u="sng" dirty="0">
                <a:latin typeface="+mn-lt"/>
              </a:rPr>
              <a:t>EL AI un derecho humano </a:t>
            </a:r>
            <a:r>
              <a:rPr lang="es-MX" u="sng" dirty="0">
                <a:latin typeface="+mn-lt"/>
              </a:rPr>
              <a:t>(Art. 4 LGTAIP)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942690" y="2909357"/>
            <a:ext cx="18886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b="1" dirty="0">
                <a:latin typeface="+mn-lt"/>
              </a:rPr>
              <a:t>Esto implica que</a:t>
            </a:r>
            <a:r>
              <a:rPr lang="es-MX" sz="2000" dirty="0"/>
              <a:t>:</a:t>
            </a:r>
          </a:p>
        </p:txBody>
      </p:sp>
      <p:sp>
        <p:nvSpPr>
          <p:cNvPr id="11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E0D83358-E7C3-4782-815B-BE2DF9872D26}" type="slidenum">
              <a:rPr lang="es-MX" altLang="es-ES" sz="1050" b="1" smtClean="0">
                <a:solidFill>
                  <a:srgbClr val="000000"/>
                </a:solidFill>
                <a:latin typeface="Century Gothic" panose="020B0502020202020204" pitchFamily="34" charset="0"/>
              </a:rPr>
              <a:t>5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843007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/>
          <p:cNvSpPr txBox="1">
            <a:spLocks/>
          </p:cNvSpPr>
          <p:nvPr/>
        </p:nvSpPr>
        <p:spPr>
          <a:xfrm>
            <a:off x="1103443" y="1720850"/>
            <a:ext cx="9985114" cy="3416300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Times" panose="02020603050405020304" pitchFamily="18" charset="0"/>
              <a:buNone/>
            </a:pPr>
            <a:r>
              <a:rPr lang="es-MX" b="1" kern="0"/>
              <a:t>Ley General de Transparencia y Acceso a la Información Pública:</a:t>
            </a:r>
          </a:p>
          <a:p>
            <a:pPr algn="just"/>
            <a:r>
              <a:rPr lang="es-MX" u="sng" kern="0"/>
              <a:t>Documento:</a:t>
            </a:r>
            <a:r>
              <a:rPr lang="es-MX" kern="0"/>
              <a:t> Los expedientes, reportes, estudios, actas, resoluciones, oficios, correspondencia, acuerdos, directivas, directrices, circulares, contratos, convenios, instructivos, notas, memorandos, estadísticas o bien, </a:t>
            </a:r>
            <a:r>
              <a:rPr lang="es-MX" u="sng" kern="0"/>
              <a:t>cualquier otro registro que documente el ejercicio de las facultades, funciones y competencias de los sujetos obligados</a:t>
            </a:r>
            <a:r>
              <a:rPr lang="es-MX" kern="0"/>
              <a:t>, sus Servidores Públicos e integrantes, sin importar su fuente o fecha de elaboración. Los documentos podrán estar en cualquier medio, sea escrito, </a:t>
            </a:r>
            <a:r>
              <a:rPr lang="es-MX" b="1" kern="0"/>
              <a:t>impreso, sonoro, visual, electrónico, informático u holográfico.</a:t>
            </a:r>
            <a:endParaRPr lang="es-ES" b="1" kern="0" dirty="0"/>
          </a:p>
        </p:txBody>
      </p:sp>
    </p:spTree>
    <p:extLst>
      <p:ext uri="{BB962C8B-B14F-4D97-AF65-F5344CB8AC3E}">
        <p14:creationId xmlns:p14="http://schemas.microsoft.com/office/powerpoint/2010/main" val="3729242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 txBox="1">
            <a:spLocks/>
          </p:cNvSpPr>
          <p:nvPr/>
        </p:nvSpPr>
        <p:spPr>
          <a:xfrm>
            <a:off x="623392" y="1268760"/>
            <a:ext cx="9399399" cy="386761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Times" panose="02020603050405020304" pitchFamily="18" charset="0"/>
              <a:buNone/>
            </a:pPr>
            <a:endParaRPr lang="es-MX" kern="0"/>
          </a:p>
          <a:p>
            <a:pPr marL="0" indent="0">
              <a:buFont typeface="Times" panose="02020603050405020304" pitchFamily="18" charset="0"/>
              <a:buNone/>
            </a:pPr>
            <a:endParaRPr lang="es-MX" kern="0"/>
          </a:p>
          <a:p>
            <a:pPr marL="0" indent="0">
              <a:buFont typeface="Times" panose="02020603050405020304" pitchFamily="18" charset="0"/>
              <a:buNone/>
            </a:pPr>
            <a:r>
              <a:rPr lang="es-MX" b="1" kern="0"/>
              <a:t>Ley Federal de Archivos 	</a:t>
            </a:r>
          </a:p>
          <a:p>
            <a:pPr marL="0" indent="0">
              <a:buFont typeface="Times" panose="02020603050405020304" pitchFamily="18" charset="0"/>
              <a:buNone/>
            </a:pPr>
            <a:endParaRPr lang="es-MX" b="1" kern="0"/>
          </a:p>
          <a:p>
            <a:pPr marL="0" indent="0">
              <a:buFont typeface="Times" panose="02020603050405020304" pitchFamily="18" charset="0"/>
              <a:buNone/>
            </a:pPr>
            <a:endParaRPr lang="es-MX" b="1" kern="0" dirty="0"/>
          </a:p>
        </p:txBody>
      </p:sp>
      <p:sp>
        <p:nvSpPr>
          <p:cNvPr id="4" name="Rectángulo 3"/>
          <p:cNvSpPr/>
          <p:nvPr/>
        </p:nvSpPr>
        <p:spPr>
          <a:xfrm>
            <a:off x="5663952" y="246390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Documento de archivo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El que registra un acto </a:t>
            </a:r>
            <a:r>
              <a:rPr kumimoji="0" lang="es-MX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administrativo, jurídico, fiscal o contable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Documento electrónico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Aquél que almacena la información en un medio que precisa de un dispositivo electrónico para su lectura.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880" y="2534650"/>
            <a:ext cx="170703" cy="171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01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118705" y="529245"/>
            <a:ext cx="8424863" cy="9694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MX" sz="2000" b="1" dirty="0">
                <a:latin typeface="+mn-lt"/>
              </a:rPr>
              <a:t>Atribuciones del Sistema Nacional de Transparencia en materia de Gestión Documental y Archivos </a:t>
            </a:r>
            <a:r>
              <a:rPr lang="es-MX" b="1" dirty="0">
                <a:latin typeface="+mn-lt"/>
              </a:rPr>
              <a:t>(LGTAIP, Art. 31 )</a:t>
            </a:r>
          </a:p>
          <a:p>
            <a:pPr algn="ctr" eaLnBrk="1" hangingPunct="1">
              <a:defRPr/>
            </a:pPr>
            <a:endParaRPr lang="es-MX" sz="1700" b="1" i="1" dirty="0">
              <a:latin typeface="+mn-lt"/>
            </a:endParaRPr>
          </a:p>
        </p:txBody>
      </p:sp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34" y="2230537"/>
            <a:ext cx="119600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463" y="2229647"/>
            <a:ext cx="1763612" cy="6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607" y="4005064"/>
            <a:ext cx="794488" cy="79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39" y="3573016"/>
            <a:ext cx="1236196" cy="76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821834" y="4941168"/>
            <a:ext cx="1339871" cy="584775"/>
          </a:xfrm>
          <a:prstGeom prst="rect">
            <a:avLst/>
          </a:prstGeom>
          <a:solidFill>
            <a:srgbClr val="0099CC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eaLnBrk="1" hangingPunct="1">
              <a:buClr>
                <a:srgbClr val="7030A0"/>
              </a:buClr>
              <a:defRPr/>
            </a:pPr>
            <a:r>
              <a:rPr lang="es-MX" altLang="es-MX" sz="1600" b="1" dirty="0">
                <a:cs typeface="Arial" charset="0"/>
              </a:rPr>
              <a:t>Órganos Garantes</a:t>
            </a:r>
          </a:p>
        </p:txBody>
      </p:sp>
      <p:graphicFrame>
        <p:nvGraphicFramePr>
          <p:cNvPr id="12" name="1 Diagrama"/>
          <p:cNvGraphicFramePr/>
          <p:nvPr>
            <p:extLst/>
          </p:nvPr>
        </p:nvGraphicFramePr>
        <p:xfrm>
          <a:off x="2808093" y="1672434"/>
          <a:ext cx="7310081" cy="3988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8" name="CuadroTexto 17"/>
          <p:cNvSpPr txBox="1"/>
          <p:nvPr/>
        </p:nvSpPr>
        <p:spPr>
          <a:xfrm>
            <a:off x="3431704" y="3100958"/>
            <a:ext cx="1720961" cy="400050"/>
          </a:xfrm>
          <a:prstGeom prst="rect">
            <a:avLst/>
          </a:prstGeom>
          <a:solidFill>
            <a:srgbClr val="EAE5EB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srgbClr val="5324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cs typeface="+mn-cs"/>
              </a:rPr>
              <a:t>Fracción V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srgbClr val="5324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/>
              <a:cs typeface="+mn-cs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7729974" y="3172966"/>
            <a:ext cx="1858448" cy="400050"/>
          </a:xfrm>
          <a:prstGeom prst="rect">
            <a:avLst/>
          </a:prstGeom>
          <a:solidFill>
            <a:srgbClr val="EAE5EB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srgbClr val="5324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cs typeface="+mn-cs"/>
              </a:rPr>
              <a:t>Fracción VII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srgbClr val="5324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/>
              <a:cs typeface="+mn-cs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3431704" y="3605014"/>
            <a:ext cx="1720961" cy="400050"/>
          </a:xfrm>
          <a:prstGeom prst="rect">
            <a:avLst/>
          </a:prstGeom>
          <a:solidFill>
            <a:srgbClr val="EAE5EB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srgbClr val="5324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cs typeface="+mn-cs"/>
              </a:rPr>
              <a:t>Fracción VIII 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srgbClr val="5324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/>
              <a:cs typeface="+mn-cs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7739499" y="3677022"/>
            <a:ext cx="1848966" cy="400050"/>
          </a:xfrm>
          <a:prstGeom prst="rect">
            <a:avLst/>
          </a:prstGeom>
          <a:solidFill>
            <a:srgbClr val="EAE5EB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srgbClr val="5324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cs typeface="+mn-cs"/>
              </a:rPr>
              <a:t>Fracción VI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srgbClr val="5324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/>
              <a:cs typeface="+mn-cs"/>
            </a:endParaRPr>
          </a:p>
        </p:txBody>
      </p:sp>
      <p:sp>
        <p:nvSpPr>
          <p:cNvPr id="13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57FA4860-121C-4BA1-8CEC-409658091B5A}" type="slidenum">
              <a:rPr lang="es-MX" altLang="es-ES" sz="105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8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282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18 Arco de bloque"/>
          <p:cNvSpPr/>
          <p:nvPr/>
        </p:nvSpPr>
        <p:spPr>
          <a:xfrm>
            <a:off x="-3427920" y="53008"/>
            <a:ext cx="7075648" cy="7075648"/>
          </a:xfrm>
          <a:prstGeom prst="blockArc">
            <a:avLst>
              <a:gd name="adj1" fmla="val 18900000"/>
              <a:gd name="adj2" fmla="val 2700000"/>
              <a:gd name="adj3" fmla="val 305"/>
            </a:avLst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hemeClr val="accent2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17 Grupo"/>
          <p:cNvGrpSpPr/>
          <p:nvPr/>
        </p:nvGrpSpPr>
        <p:grpSpPr>
          <a:xfrm>
            <a:off x="3001714" y="1705566"/>
            <a:ext cx="7667850" cy="3488170"/>
            <a:chOff x="1014256" y="1105545"/>
            <a:chExt cx="7667850" cy="3488170"/>
          </a:xfrm>
          <a:solidFill>
            <a:schemeClr val="bg1"/>
          </a:solidFill>
        </p:grpSpPr>
        <p:sp>
          <p:nvSpPr>
            <p:cNvPr id="22" name="21 Forma libre"/>
            <p:cNvSpPr/>
            <p:nvPr/>
          </p:nvSpPr>
          <p:spPr>
            <a:xfrm>
              <a:off x="1480001" y="1105545"/>
              <a:ext cx="7202105" cy="1003354"/>
            </a:xfrm>
            <a:custGeom>
              <a:avLst/>
              <a:gdLst>
                <a:gd name="connsiteX0" fmla="*/ 0 w 7798945"/>
                <a:gd name="connsiteY0" fmla="*/ 0 h 1003354"/>
                <a:gd name="connsiteX1" fmla="*/ 7798945 w 7798945"/>
                <a:gd name="connsiteY1" fmla="*/ 0 h 1003354"/>
                <a:gd name="connsiteX2" fmla="*/ 7798945 w 7798945"/>
                <a:gd name="connsiteY2" fmla="*/ 1003354 h 1003354"/>
                <a:gd name="connsiteX3" fmla="*/ 0 w 7798945"/>
                <a:gd name="connsiteY3" fmla="*/ 1003354 h 1003354"/>
                <a:gd name="connsiteX4" fmla="*/ 0 w 7798945"/>
                <a:gd name="connsiteY4" fmla="*/ 0 h 1003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8945" h="1003354">
                  <a:moveTo>
                    <a:pt x="0" y="0"/>
                  </a:moveTo>
                  <a:lnTo>
                    <a:pt x="7798945" y="0"/>
                  </a:lnTo>
                  <a:lnTo>
                    <a:pt x="7798945" y="1003354"/>
                  </a:lnTo>
                  <a:lnTo>
                    <a:pt x="0" y="1003354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1350398"/>
                <a:satOff val="500"/>
                <a:lumOff val="1529"/>
                <a:alphaOff val="0"/>
              </a:schemeClr>
            </a:fillRef>
            <a:effectRef idx="2">
              <a:schemeClr val="accent2">
                <a:hueOff val="1350398"/>
                <a:satOff val="500"/>
                <a:lumOff val="1529"/>
                <a:alphaOff val="0"/>
              </a:schemeClr>
            </a:effectRef>
            <a:fontRef idx="minor">
              <a:schemeClr val="lt1"/>
            </a:fontRef>
          </p:style>
          <p:txBody>
            <a:bodyPr lIns="439272" tIns="53340" rIns="53340" bIns="53340" spcCol="1270" anchor="ctr"/>
            <a:lstStyle/>
            <a:p>
              <a:pPr algn="just" defTabSz="9334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1700" b="1" dirty="0">
                  <a:solidFill>
                    <a:schemeClr val="tx1"/>
                  </a:solidFill>
                </a:rPr>
                <a:t>Deber de los sujetos obligados de </a:t>
              </a:r>
              <a:r>
                <a:rPr lang="es-MX" sz="1700" b="1" u="sng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documentar</a:t>
              </a:r>
              <a:r>
                <a:rPr lang="es-MX" sz="1700" b="1" dirty="0">
                  <a:solidFill>
                    <a:schemeClr val="tx1"/>
                  </a:solidFill>
                </a:rPr>
                <a:t> todo acto que derive del ejercicio de sus facultades, competencias o funciones  (articulo 18 LGTAIP)</a:t>
              </a:r>
              <a:endParaRPr lang="es-MX" sz="1700" dirty="0">
                <a:solidFill>
                  <a:schemeClr val="tx1"/>
                </a:solidFill>
              </a:endParaRPr>
            </a:p>
          </p:txBody>
        </p:sp>
        <p:sp>
          <p:nvSpPr>
            <p:cNvPr id="24" name="23 Forma libre"/>
            <p:cNvSpPr/>
            <p:nvPr/>
          </p:nvSpPr>
          <p:spPr>
            <a:xfrm>
              <a:off x="1509688" y="2400714"/>
              <a:ext cx="7172418" cy="898876"/>
            </a:xfrm>
            <a:custGeom>
              <a:avLst/>
              <a:gdLst>
                <a:gd name="connsiteX0" fmla="*/ 0 w 7590785"/>
                <a:gd name="connsiteY0" fmla="*/ 0 h 553413"/>
                <a:gd name="connsiteX1" fmla="*/ 7590785 w 7590785"/>
                <a:gd name="connsiteY1" fmla="*/ 0 h 553413"/>
                <a:gd name="connsiteX2" fmla="*/ 7590785 w 7590785"/>
                <a:gd name="connsiteY2" fmla="*/ 553413 h 553413"/>
                <a:gd name="connsiteX3" fmla="*/ 0 w 7590785"/>
                <a:gd name="connsiteY3" fmla="*/ 553413 h 553413"/>
                <a:gd name="connsiteX4" fmla="*/ 0 w 7590785"/>
                <a:gd name="connsiteY4" fmla="*/ 0 h 55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90785" h="553413">
                  <a:moveTo>
                    <a:pt x="0" y="0"/>
                  </a:moveTo>
                  <a:lnTo>
                    <a:pt x="7590785" y="0"/>
                  </a:lnTo>
                  <a:lnTo>
                    <a:pt x="7590785" y="553413"/>
                  </a:lnTo>
                  <a:lnTo>
                    <a:pt x="0" y="553413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2700796"/>
                <a:satOff val="1000"/>
                <a:lumOff val="3058"/>
                <a:alphaOff val="0"/>
              </a:schemeClr>
            </a:fillRef>
            <a:effectRef idx="2">
              <a:schemeClr val="accent2">
                <a:hueOff val="2700796"/>
                <a:satOff val="1000"/>
                <a:lumOff val="3058"/>
                <a:alphaOff val="0"/>
              </a:schemeClr>
            </a:effectRef>
            <a:fontRef idx="minor">
              <a:schemeClr val="lt1"/>
            </a:fontRef>
          </p:style>
          <p:txBody>
            <a:bodyPr lIns="439272" tIns="53340" rIns="53340" bIns="53340" spcCol="1270" anchor="ctr"/>
            <a:lstStyle/>
            <a:p>
              <a:pPr algn="just" defTabSz="9334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b="1" dirty="0">
                  <a:solidFill>
                    <a:schemeClr val="tx1"/>
                  </a:solidFill>
                </a:rPr>
                <a:t>Preservar sus documentos en </a:t>
              </a:r>
              <a:r>
                <a:rPr lang="es-MX" b="1" u="sng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archivos administrativos </a:t>
              </a:r>
              <a:r>
                <a:rPr lang="es-MX" b="1" dirty="0">
                  <a:solidFill>
                    <a:schemeClr val="tx1"/>
                  </a:solidFill>
                </a:rPr>
                <a:t>actualizados (artículo 24 LGTAIP)</a:t>
              </a:r>
            </a:p>
          </p:txBody>
        </p:sp>
        <p:sp>
          <p:nvSpPr>
            <p:cNvPr id="25" name="24 Elipse"/>
            <p:cNvSpPr/>
            <p:nvPr/>
          </p:nvSpPr>
          <p:spPr>
            <a:xfrm>
              <a:off x="1014256" y="2501918"/>
              <a:ext cx="691766" cy="691766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0800" h="19050" prst="relaxedInset"/>
              <a:contourClr>
                <a:schemeClr val="bg1"/>
              </a:contourClr>
            </a:sp3d>
          </p:spPr>
          <p:style>
            <a:lnRef idx="1">
              <a:schemeClr val="accent2">
                <a:hueOff val="2700796"/>
                <a:satOff val="1000"/>
                <a:lumOff val="3058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25 Forma libre"/>
            <p:cNvSpPr/>
            <p:nvPr/>
          </p:nvSpPr>
          <p:spPr>
            <a:xfrm>
              <a:off x="1549485" y="3625979"/>
              <a:ext cx="7132621" cy="967736"/>
            </a:xfrm>
            <a:custGeom>
              <a:avLst/>
              <a:gdLst>
                <a:gd name="connsiteX0" fmla="*/ 0 w 7590785"/>
                <a:gd name="connsiteY0" fmla="*/ 0 h 553413"/>
                <a:gd name="connsiteX1" fmla="*/ 7590785 w 7590785"/>
                <a:gd name="connsiteY1" fmla="*/ 0 h 553413"/>
                <a:gd name="connsiteX2" fmla="*/ 7590785 w 7590785"/>
                <a:gd name="connsiteY2" fmla="*/ 553413 h 553413"/>
                <a:gd name="connsiteX3" fmla="*/ 0 w 7590785"/>
                <a:gd name="connsiteY3" fmla="*/ 553413 h 553413"/>
                <a:gd name="connsiteX4" fmla="*/ 0 w 7590785"/>
                <a:gd name="connsiteY4" fmla="*/ 0 h 55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90785" h="553413">
                  <a:moveTo>
                    <a:pt x="0" y="0"/>
                  </a:moveTo>
                  <a:lnTo>
                    <a:pt x="7590785" y="0"/>
                  </a:lnTo>
                  <a:lnTo>
                    <a:pt x="7590785" y="553413"/>
                  </a:lnTo>
                  <a:lnTo>
                    <a:pt x="0" y="553413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051194"/>
                <a:satOff val="1501"/>
                <a:lumOff val="4588"/>
                <a:alphaOff val="0"/>
              </a:schemeClr>
            </a:fillRef>
            <a:effectRef idx="2">
              <a:schemeClr val="accent2">
                <a:hueOff val="4051194"/>
                <a:satOff val="1501"/>
                <a:lumOff val="4588"/>
                <a:alphaOff val="0"/>
              </a:schemeClr>
            </a:effectRef>
            <a:fontRef idx="minor">
              <a:schemeClr val="lt1"/>
            </a:fontRef>
          </p:style>
          <p:txBody>
            <a:bodyPr lIns="439272" tIns="53340" rIns="53340" bIns="53340" spcCol="1270" anchor="ctr"/>
            <a:lstStyle/>
            <a:p>
              <a:pPr algn="just" defTabSz="9334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b="1" dirty="0">
                  <a:solidFill>
                    <a:schemeClr val="tx1"/>
                  </a:solidFill>
                </a:rPr>
                <a:t>Publicar, a través de los medios electrónicos disponibles, la </a:t>
              </a:r>
              <a:r>
                <a:rPr lang="es-MX" b="1" u="sng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información completa y actualizada </a:t>
              </a:r>
              <a:r>
                <a:rPr lang="es-MX" b="1" dirty="0">
                  <a:solidFill>
                    <a:schemeClr val="tx1"/>
                  </a:solidFill>
                </a:rPr>
                <a:t>sobre el ejercicio de los recursos públicos.</a:t>
              </a:r>
            </a:p>
          </p:txBody>
        </p:sp>
        <p:sp>
          <p:nvSpPr>
            <p:cNvPr id="27" name="26 Elipse"/>
            <p:cNvSpPr/>
            <p:nvPr/>
          </p:nvSpPr>
          <p:spPr>
            <a:xfrm>
              <a:off x="1040512" y="3721389"/>
              <a:ext cx="691766" cy="691766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0800" h="19050" prst="relaxedInset"/>
              <a:contourClr>
                <a:schemeClr val="bg1"/>
              </a:contourClr>
            </a:sp3d>
          </p:spPr>
          <p:style>
            <a:lnRef idx="1">
              <a:schemeClr val="accent2">
                <a:hueOff val="4051194"/>
                <a:satOff val="1501"/>
                <a:lumOff val="4588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0" name="19 CuadroTexto">
            <a:hlinkClick r:id="rId5" action="ppaction://hlinkfile"/>
          </p:cNvPr>
          <p:cNvSpPr txBox="1"/>
          <p:nvPr/>
        </p:nvSpPr>
        <p:spPr>
          <a:xfrm>
            <a:off x="3719736" y="637471"/>
            <a:ext cx="6949828" cy="6155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MX" sz="1700" b="1" dirty="0">
                <a:latin typeface="+mn-lt"/>
              </a:rPr>
              <a:t>Las </a:t>
            </a:r>
            <a:r>
              <a:rPr lang="es-MX" sz="1700" b="1" dirty="0">
                <a:latin typeface="+mn-lt"/>
                <a:hlinkClick r:id="rId6" action="ppaction://hlinkfile"/>
              </a:rPr>
              <a:t>Reformas al Artículo 6</a:t>
            </a:r>
            <a:r>
              <a:rPr lang="es-MX" sz="1700" b="1" baseline="30000" dirty="0">
                <a:latin typeface="+mn-lt"/>
                <a:hlinkClick r:id="rId6" action="ppaction://hlinkfile"/>
              </a:rPr>
              <a:t>º</a:t>
            </a:r>
            <a:r>
              <a:rPr lang="es-MX" sz="1700" b="1" dirty="0">
                <a:latin typeface="+mn-lt"/>
              </a:rPr>
              <a:t> de la CPEUM en materia de gestión documental y archivos (LGTAIP, LFTAIP y LFA-LGA).</a:t>
            </a:r>
          </a:p>
        </p:txBody>
      </p:sp>
      <p:sp>
        <p:nvSpPr>
          <p:cNvPr id="15" name="14 Elipse"/>
          <p:cNvSpPr/>
          <p:nvPr/>
        </p:nvSpPr>
        <p:spPr>
          <a:xfrm>
            <a:off x="2842941" y="1786322"/>
            <a:ext cx="732779" cy="706574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2">
              <a:hueOff val="5063992"/>
              <a:satOff val="1876"/>
              <a:lumOff val="5735"/>
              <a:alphaOff val="0"/>
            </a:schemeClr>
          </a:lnRef>
          <a:fillRef idx="1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A043576A-DA03-4D06-AB15-0EDF14A11503}" type="slidenum">
              <a:rPr lang="es-MX" altLang="es-ES" sz="1050" b="1" smtClean="0">
                <a:solidFill>
                  <a:srgbClr val="000000"/>
                </a:solidFill>
                <a:latin typeface="Century Gothic" panose="020B0502020202020204" pitchFamily="34" charset="0"/>
              </a:rPr>
              <a:t>9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205158" y="5434975"/>
            <a:ext cx="746440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srgbClr val="FF3399"/>
                </a:solidFill>
              </a:rPr>
              <a:t>Permitan el acceso a la información pública y cumplan con parámetros de transparencia y rendición de cuentas.</a:t>
            </a:r>
            <a:endParaRPr lang="es-ES" b="1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284478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20171</TotalTime>
  <Words>3272</Words>
  <Application>Microsoft Office PowerPoint</Application>
  <PresentationFormat>Panorámica</PresentationFormat>
  <Paragraphs>416</Paragraphs>
  <Slides>42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56" baseType="lpstr">
      <vt:lpstr>ＭＳ Ｐゴシック</vt:lpstr>
      <vt:lpstr>Arial</vt:lpstr>
      <vt:lpstr>Arial Rounded MT Bold</vt:lpstr>
      <vt:lpstr>ArialMT</vt:lpstr>
      <vt:lpstr>Calibri</vt:lpstr>
      <vt:lpstr>Candara</vt:lpstr>
      <vt:lpstr>Century Gothic</vt:lpstr>
      <vt:lpstr>Segoe UI</vt:lpstr>
      <vt:lpstr>Times</vt:lpstr>
      <vt:lpstr>Times New Roman</vt:lpstr>
      <vt:lpstr>Trebuchet MS</vt:lpstr>
      <vt:lpstr>Wingdings</vt:lpstr>
      <vt:lpstr>Wingdings 3</vt:lpstr>
      <vt:lpstr>1_Default Design</vt:lpstr>
      <vt:lpstr> Obligaciones en materia de organización y conservación de archivos  Agosto de 2018 </vt:lpstr>
      <vt:lpstr>Módulo I.  Marco normativo en materia de Transparencia y Archivos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Impacto de los archivos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FUNDAMENTOS DE LA GESTIÓN DOCUMENTAL. Modulo 1</dc:title>
  <dc:creator>DGGIE</dc:creator>
  <cp:lastModifiedBy>Ana Julia Jerónimo Gómez</cp:lastModifiedBy>
  <cp:revision>1344</cp:revision>
  <cp:lastPrinted>2017-12-13T07:39:13Z</cp:lastPrinted>
  <dcterms:created xsi:type="dcterms:W3CDTF">2012-05-18T17:18:22Z</dcterms:created>
  <dcterms:modified xsi:type="dcterms:W3CDTF">2018-08-15T19:06:38Z</dcterms:modified>
</cp:coreProperties>
</file>